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36" r:id="rId1"/>
  </p:sldMasterIdLst>
  <p:sldIdLst>
    <p:sldId id="256" r:id="rId2"/>
    <p:sldId id="263" r:id="rId3"/>
    <p:sldId id="259" r:id="rId4"/>
    <p:sldId id="265" r:id="rId5"/>
    <p:sldId id="261" r:id="rId6"/>
    <p:sldId id="269" r:id="rId7"/>
    <p:sldId id="273" r:id="rId8"/>
    <p:sldId id="274" r:id="rId9"/>
    <p:sldId id="275" r:id="rId10"/>
    <p:sldId id="276" r:id="rId11"/>
    <p:sldId id="260" r:id="rId12"/>
    <p:sldId id="266" r:id="rId13"/>
    <p:sldId id="290" r:id="rId14"/>
    <p:sldId id="281" r:id="rId15"/>
    <p:sldId id="271" r:id="rId16"/>
    <p:sldId id="267" r:id="rId17"/>
    <p:sldId id="268" r:id="rId18"/>
    <p:sldId id="270" r:id="rId19"/>
    <p:sldId id="272" r:id="rId20"/>
    <p:sldId id="277" r:id="rId21"/>
    <p:sldId id="278" r:id="rId22"/>
    <p:sldId id="279" r:id="rId23"/>
    <p:sldId id="280" r:id="rId24"/>
    <p:sldId id="282" r:id="rId25"/>
    <p:sldId id="283" r:id="rId26"/>
    <p:sldId id="284" r:id="rId27"/>
    <p:sldId id="287" r:id="rId28"/>
    <p:sldId id="285" r:id="rId29"/>
    <p:sldId id="286" r:id="rId30"/>
    <p:sldId id="262" r:id="rId31"/>
    <p:sldId id="288" r:id="rId32"/>
    <p:sldId id="291" r:id="rId33"/>
    <p:sldId id="292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FFA2C2AB-0CE8-4EBF-A1AA-9855C6E3D723}">
          <p14:sldIdLst>
            <p14:sldId id="256"/>
            <p14:sldId id="263"/>
          </p14:sldIdLst>
        </p14:section>
        <p14:section name="论文结构" id="{756D7DB8-14BC-47BB-9735-8BFCF8269162}">
          <p14:sldIdLst>
            <p14:sldId id="259"/>
            <p14:sldId id="265"/>
          </p14:sldIdLst>
        </p14:section>
        <p14:section name="效果演示" id="{78CD4155-D08E-4415-B038-2F95E50FD191}">
          <p14:sldIdLst>
            <p14:sldId id="261"/>
            <p14:sldId id="269"/>
            <p14:sldId id="273"/>
            <p14:sldId id="274"/>
            <p14:sldId id="275"/>
            <p14:sldId id="276"/>
          </p14:sldIdLst>
        </p14:section>
        <p14:section name="框架简介" id="{0C0C9A69-A59A-4731-B1D2-39AEC05DE37B}">
          <p14:sldIdLst>
            <p14:sldId id="260"/>
            <p14:sldId id="266"/>
            <p14:sldId id="290"/>
            <p14:sldId id="281"/>
            <p14:sldId id="271"/>
            <p14:sldId id="267"/>
            <p14:sldId id="268"/>
            <p14:sldId id="270"/>
            <p14:sldId id="272"/>
          </p14:sldIdLst>
        </p14:section>
        <p14:section name="使用方法" id="{3062089C-8ABF-493F-8E04-B647097AE0C6}">
          <p14:sldIdLst>
            <p14:sldId id="277"/>
            <p14:sldId id="278"/>
            <p14:sldId id="279"/>
            <p14:sldId id="280"/>
            <p14:sldId id="282"/>
            <p14:sldId id="283"/>
            <p14:sldId id="284"/>
            <p14:sldId id="287"/>
            <p14:sldId id="285"/>
            <p14:sldId id="286"/>
          </p14:sldIdLst>
        </p14:section>
        <p14:section name="总结" id="{48988B3A-3FC2-406C-81C2-EB2C06065850}">
          <p14:sldIdLst>
            <p14:sldId id="262"/>
            <p14:sldId id="288"/>
            <p14:sldId id="291"/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20" autoAdjust="0"/>
  </p:normalViewPr>
  <p:slideViewPr>
    <p:cSldViewPr snapToGrid="0">
      <p:cViewPr varScale="1">
        <p:scale>
          <a:sx n="82" d="100"/>
          <a:sy n="82" d="100"/>
        </p:scale>
        <p:origin x="720" y="6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1557D3-9887-48E9-A336-92B971347413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5C9D81AD-B2C4-4236-A8E1-950812E5B75A}">
      <dgm:prSet phldrT="[文本]"/>
      <dgm:spPr>
        <a:noFill/>
      </dgm:spPr>
      <dgm:t>
        <a:bodyPr/>
        <a:lstStyle/>
        <a:p>
          <a:r>
            <a:rPr lang="zh-CN" altLang="en-US" dirty="0"/>
            <a:t>论文结构</a:t>
          </a:r>
        </a:p>
      </dgm:t>
    </dgm:pt>
    <dgm:pt modelId="{610D444A-58E8-452A-902F-B5E30ADB3E1E}" type="parTrans" cxnId="{98664C8B-5B0A-4B24-840B-98813288CE8B}">
      <dgm:prSet/>
      <dgm:spPr/>
      <dgm:t>
        <a:bodyPr/>
        <a:lstStyle/>
        <a:p>
          <a:endParaRPr lang="zh-CN" altLang="en-US"/>
        </a:p>
      </dgm:t>
    </dgm:pt>
    <dgm:pt modelId="{872F6027-CAC2-40C2-AF72-8B5251964462}" type="sibTrans" cxnId="{98664C8B-5B0A-4B24-840B-98813288CE8B}">
      <dgm:prSet/>
      <dgm:spPr/>
      <dgm:t>
        <a:bodyPr/>
        <a:lstStyle/>
        <a:p>
          <a:endParaRPr lang="zh-CN" altLang="en-US"/>
        </a:p>
      </dgm:t>
    </dgm:pt>
    <dgm:pt modelId="{BDCA9CD8-2BE9-403B-B9B5-9EC129FC5493}">
      <dgm:prSet phldrT="[文本]"/>
      <dgm:spPr>
        <a:noFill/>
      </dgm:spPr>
      <dgm:t>
        <a:bodyPr/>
        <a:lstStyle/>
        <a:p>
          <a:r>
            <a:rPr lang="zh-CN" altLang="en-US" dirty="0"/>
            <a:t>框架简介</a:t>
          </a:r>
        </a:p>
      </dgm:t>
    </dgm:pt>
    <dgm:pt modelId="{864DDFA2-00DC-45E9-B413-BA0E866121B7}" type="parTrans" cxnId="{F84978E7-953E-4266-9B6D-5540A5780E6A}">
      <dgm:prSet/>
      <dgm:spPr/>
      <dgm:t>
        <a:bodyPr/>
        <a:lstStyle/>
        <a:p>
          <a:endParaRPr lang="zh-CN" altLang="en-US"/>
        </a:p>
      </dgm:t>
    </dgm:pt>
    <dgm:pt modelId="{0781CE52-5CE3-471D-8C6C-06CD8E88617B}" type="sibTrans" cxnId="{F84978E7-953E-4266-9B6D-5540A5780E6A}">
      <dgm:prSet/>
      <dgm:spPr/>
      <dgm:t>
        <a:bodyPr/>
        <a:lstStyle/>
        <a:p>
          <a:endParaRPr lang="zh-CN" altLang="en-US"/>
        </a:p>
      </dgm:t>
    </dgm:pt>
    <dgm:pt modelId="{87ADFD61-333C-48EC-A5F2-A5F71B86C97F}">
      <dgm:prSet phldrT="[文本]"/>
      <dgm:spPr>
        <a:noFill/>
      </dgm:spPr>
      <dgm:t>
        <a:bodyPr/>
        <a:lstStyle/>
        <a:p>
          <a:r>
            <a:rPr lang="zh-CN" altLang="en-US" dirty="0"/>
            <a:t>效果展示</a:t>
          </a:r>
        </a:p>
      </dgm:t>
    </dgm:pt>
    <dgm:pt modelId="{35DDE202-8363-4BB1-BFFC-6B5344C12F62}" type="parTrans" cxnId="{545EF83A-CD95-45EA-8F46-8FF5583CA5BE}">
      <dgm:prSet/>
      <dgm:spPr/>
      <dgm:t>
        <a:bodyPr/>
        <a:lstStyle/>
        <a:p>
          <a:endParaRPr lang="zh-CN" altLang="en-US"/>
        </a:p>
      </dgm:t>
    </dgm:pt>
    <dgm:pt modelId="{B3A274F6-AC1D-49E1-9CD3-0F182AD54687}" type="sibTrans" cxnId="{545EF83A-CD95-45EA-8F46-8FF5583CA5BE}">
      <dgm:prSet/>
      <dgm:spPr/>
      <dgm:t>
        <a:bodyPr/>
        <a:lstStyle/>
        <a:p>
          <a:endParaRPr lang="zh-CN" altLang="en-US"/>
        </a:p>
      </dgm:t>
    </dgm:pt>
    <dgm:pt modelId="{00F739D1-247F-4AC2-AD89-0D543BBF29EA}">
      <dgm:prSet phldrT="[文本]"/>
      <dgm:spPr>
        <a:noFill/>
      </dgm:spPr>
      <dgm:t>
        <a:bodyPr/>
        <a:lstStyle/>
        <a:p>
          <a:r>
            <a:rPr lang="zh-CN" altLang="en-US" dirty="0"/>
            <a:t>总结</a:t>
          </a:r>
        </a:p>
      </dgm:t>
    </dgm:pt>
    <dgm:pt modelId="{AD722899-122D-4A6A-A06B-532A26BF2068}" type="parTrans" cxnId="{2C2AEE78-3E7F-49F1-AD0F-EA7BDE7E2988}">
      <dgm:prSet/>
      <dgm:spPr/>
      <dgm:t>
        <a:bodyPr/>
        <a:lstStyle/>
        <a:p>
          <a:endParaRPr lang="zh-CN" altLang="en-US"/>
        </a:p>
      </dgm:t>
    </dgm:pt>
    <dgm:pt modelId="{09FB5BF8-8774-4835-8B3B-BD12D2B02F6A}" type="sibTrans" cxnId="{2C2AEE78-3E7F-49F1-AD0F-EA7BDE7E2988}">
      <dgm:prSet/>
      <dgm:spPr/>
      <dgm:t>
        <a:bodyPr/>
        <a:lstStyle/>
        <a:p>
          <a:endParaRPr lang="zh-CN" altLang="en-US"/>
        </a:p>
      </dgm:t>
    </dgm:pt>
    <dgm:pt modelId="{C803F85C-5D28-4C24-98BA-79FEAF92EA2C}">
      <dgm:prSet phldrT="[文本]"/>
      <dgm:spPr>
        <a:noFill/>
      </dgm:spPr>
      <dgm:t>
        <a:bodyPr/>
        <a:lstStyle/>
        <a:p>
          <a:r>
            <a:rPr lang="zh-CN" altLang="en-US" dirty="0"/>
            <a:t>使用方法</a:t>
          </a:r>
        </a:p>
      </dgm:t>
    </dgm:pt>
    <dgm:pt modelId="{3941A3B7-437C-496A-BC36-DF699C83C9CA}" type="parTrans" cxnId="{174961A7-D1D8-4BDB-96B2-44D7E04EB531}">
      <dgm:prSet/>
      <dgm:spPr/>
      <dgm:t>
        <a:bodyPr/>
        <a:lstStyle/>
        <a:p>
          <a:endParaRPr lang="zh-CN" altLang="en-US"/>
        </a:p>
      </dgm:t>
    </dgm:pt>
    <dgm:pt modelId="{1F1C4017-A819-48B4-8F2D-2F730E6633F3}" type="sibTrans" cxnId="{174961A7-D1D8-4BDB-96B2-44D7E04EB531}">
      <dgm:prSet/>
      <dgm:spPr/>
      <dgm:t>
        <a:bodyPr/>
        <a:lstStyle/>
        <a:p>
          <a:endParaRPr lang="zh-CN" altLang="en-US"/>
        </a:p>
      </dgm:t>
    </dgm:pt>
    <dgm:pt modelId="{54295C7A-A3FA-4B26-BAFA-5FE2FC2DBBC2}" type="pres">
      <dgm:prSet presAssocID="{841557D3-9887-48E9-A336-92B971347413}" presName="vert0" presStyleCnt="0">
        <dgm:presLayoutVars>
          <dgm:dir/>
          <dgm:animOne val="branch"/>
          <dgm:animLvl val="lvl"/>
        </dgm:presLayoutVars>
      </dgm:prSet>
      <dgm:spPr/>
    </dgm:pt>
    <dgm:pt modelId="{0A953030-54B8-4543-8274-F6CC89EEDAC7}" type="pres">
      <dgm:prSet presAssocID="{5C9D81AD-B2C4-4236-A8E1-950812E5B75A}" presName="thickLine" presStyleLbl="alignNode1" presStyleIdx="0" presStyleCnt="5"/>
      <dgm:spPr/>
    </dgm:pt>
    <dgm:pt modelId="{81F9BD20-C2A3-4B1D-8FFC-8B132D2F7075}" type="pres">
      <dgm:prSet presAssocID="{5C9D81AD-B2C4-4236-A8E1-950812E5B75A}" presName="horz1" presStyleCnt="0"/>
      <dgm:spPr/>
    </dgm:pt>
    <dgm:pt modelId="{ACA8E6DA-A337-4176-B17C-EA895F3DFDCF}" type="pres">
      <dgm:prSet presAssocID="{5C9D81AD-B2C4-4236-A8E1-950812E5B75A}" presName="tx1" presStyleLbl="revTx" presStyleIdx="0" presStyleCnt="5"/>
      <dgm:spPr/>
    </dgm:pt>
    <dgm:pt modelId="{847556D9-896A-4034-A5CD-B324BEA5BDEA}" type="pres">
      <dgm:prSet presAssocID="{5C9D81AD-B2C4-4236-A8E1-950812E5B75A}" presName="vert1" presStyleCnt="0"/>
      <dgm:spPr/>
    </dgm:pt>
    <dgm:pt modelId="{6FAC29EF-BC0D-4E6C-ACC4-70708B361026}" type="pres">
      <dgm:prSet presAssocID="{BDCA9CD8-2BE9-403B-B9B5-9EC129FC5493}" presName="thickLine" presStyleLbl="alignNode1" presStyleIdx="1" presStyleCnt="5"/>
      <dgm:spPr/>
    </dgm:pt>
    <dgm:pt modelId="{B069FFA5-AE73-4D9D-B7A1-36D97453F2A2}" type="pres">
      <dgm:prSet presAssocID="{BDCA9CD8-2BE9-403B-B9B5-9EC129FC5493}" presName="horz1" presStyleCnt="0"/>
      <dgm:spPr/>
    </dgm:pt>
    <dgm:pt modelId="{E34CBD33-5CB8-4865-A74F-93B494732315}" type="pres">
      <dgm:prSet presAssocID="{BDCA9CD8-2BE9-403B-B9B5-9EC129FC5493}" presName="tx1" presStyleLbl="revTx" presStyleIdx="1" presStyleCnt="5"/>
      <dgm:spPr/>
    </dgm:pt>
    <dgm:pt modelId="{89C8D5EC-80FA-4CAD-96A9-F900274DCD4C}" type="pres">
      <dgm:prSet presAssocID="{BDCA9CD8-2BE9-403B-B9B5-9EC129FC5493}" presName="vert1" presStyleCnt="0"/>
      <dgm:spPr/>
    </dgm:pt>
    <dgm:pt modelId="{09F1DDED-C813-4FD2-80BC-8CCA5DE9A1F8}" type="pres">
      <dgm:prSet presAssocID="{87ADFD61-333C-48EC-A5F2-A5F71B86C97F}" presName="thickLine" presStyleLbl="alignNode1" presStyleIdx="2" presStyleCnt="5"/>
      <dgm:spPr/>
    </dgm:pt>
    <dgm:pt modelId="{886D2DA7-9AD2-4C9C-AF15-B6ABDA0E8C4E}" type="pres">
      <dgm:prSet presAssocID="{87ADFD61-333C-48EC-A5F2-A5F71B86C97F}" presName="horz1" presStyleCnt="0"/>
      <dgm:spPr/>
    </dgm:pt>
    <dgm:pt modelId="{4252640C-2393-43B0-A7D6-9CDDD86DD184}" type="pres">
      <dgm:prSet presAssocID="{87ADFD61-333C-48EC-A5F2-A5F71B86C97F}" presName="tx1" presStyleLbl="revTx" presStyleIdx="2" presStyleCnt="5"/>
      <dgm:spPr/>
    </dgm:pt>
    <dgm:pt modelId="{50C35B7C-2516-48E7-B5C5-BF52CC61BE27}" type="pres">
      <dgm:prSet presAssocID="{87ADFD61-333C-48EC-A5F2-A5F71B86C97F}" presName="vert1" presStyleCnt="0"/>
      <dgm:spPr/>
    </dgm:pt>
    <dgm:pt modelId="{6F626B10-033E-422C-B74E-5B15DB0B4AB8}" type="pres">
      <dgm:prSet presAssocID="{C803F85C-5D28-4C24-98BA-79FEAF92EA2C}" presName="thickLine" presStyleLbl="alignNode1" presStyleIdx="3" presStyleCnt="5"/>
      <dgm:spPr/>
    </dgm:pt>
    <dgm:pt modelId="{4F732B8A-CC82-4D0F-BFFD-569C112FF224}" type="pres">
      <dgm:prSet presAssocID="{C803F85C-5D28-4C24-98BA-79FEAF92EA2C}" presName="horz1" presStyleCnt="0"/>
      <dgm:spPr/>
    </dgm:pt>
    <dgm:pt modelId="{2533A907-C5D9-455B-BFE1-56F3ACD1E149}" type="pres">
      <dgm:prSet presAssocID="{C803F85C-5D28-4C24-98BA-79FEAF92EA2C}" presName="tx1" presStyleLbl="revTx" presStyleIdx="3" presStyleCnt="5"/>
      <dgm:spPr/>
    </dgm:pt>
    <dgm:pt modelId="{E01898F4-C3E5-4003-B951-3CEBD8A69211}" type="pres">
      <dgm:prSet presAssocID="{C803F85C-5D28-4C24-98BA-79FEAF92EA2C}" presName="vert1" presStyleCnt="0"/>
      <dgm:spPr/>
    </dgm:pt>
    <dgm:pt modelId="{C1111614-0415-4823-B0AF-8BFD56CD4D6B}" type="pres">
      <dgm:prSet presAssocID="{00F739D1-247F-4AC2-AD89-0D543BBF29EA}" presName="thickLine" presStyleLbl="alignNode1" presStyleIdx="4" presStyleCnt="5"/>
      <dgm:spPr/>
    </dgm:pt>
    <dgm:pt modelId="{4339A940-9671-471C-A2C3-ECC6D5F53BDE}" type="pres">
      <dgm:prSet presAssocID="{00F739D1-247F-4AC2-AD89-0D543BBF29EA}" presName="horz1" presStyleCnt="0"/>
      <dgm:spPr/>
    </dgm:pt>
    <dgm:pt modelId="{898E296C-0B10-4A70-BA29-7ADCB5FB961C}" type="pres">
      <dgm:prSet presAssocID="{00F739D1-247F-4AC2-AD89-0D543BBF29EA}" presName="tx1" presStyleLbl="revTx" presStyleIdx="4" presStyleCnt="5"/>
      <dgm:spPr/>
    </dgm:pt>
    <dgm:pt modelId="{CCFFE884-EBD4-47C5-AF6F-5EAFDF14FF64}" type="pres">
      <dgm:prSet presAssocID="{00F739D1-247F-4AC2-AD89-0D543BBF29EA}" presName="vert1" presStyleCnt="0"/>
      <dgm:spPr/>
    </dgm:pt>
  </dgm:ptLst>
  <dgm:cxnLst>
    <dgm:cxn modelId="{39088006-C851-4C45-A54C-22997534E3C5}" type="presOf" srcId="{00F739D1-247F-4AC2-AD89-0D543BBF29EA}" destId="{898E296C-0B10-4A70-BA29-7ADCB5FB961C}" srcOrd="0" destOrd="0" presId="urn:microsoft.com/office/officeart/2008/layout/LinedList"/>
    <dgm:cxn modelId="{16A24822-41CA-4359-B7A7-435AC59EA408}" type="presOf" srcId="{841557D3-9887-48E9-A336-92B971347413}" destId="{54295C7A-A3FA-4B26-BAFA-5FE2FC2DBBC2}" srcOrd="0" destOrd="0" presId="urn:microsoft.com/office/officeart/2008/layout/LinedList"/>
    <dgm:cxn modelId="{668BA136-8533-45FD-B6A5-8060FF97DDEF}" type="presOf" srcId="{5C9D81AD-B2C4-4236-A8E1-950812E5B75A}" destId="{ACA8E6DA-A337-4176-B17C-EA895F3DFDCF}" srcOrd="0" destOrd="0" presId="urn:microsoft.com/office/officeart/2008/layout/LinedList"/>
    <dgm:cxn modelId="{545EF83A-CD95-45EA-8F46-8FF5583CA5BE}" srcId="{841557D3-9887-48E9-A336-92B971347413}" destId="{87ADFD61-333C-48EC-A5F2-A5F71B86C97F}" srcOrd="2" destOrd="0" parTransId="{35DDE202-8363-4BB1-BFFC-6B5344C12F62}" sibTransId="{B3A274F6-AC1D-49E1-9CD3-0F182AD54687}"/>
    <dgm:cxn modelId="{4CDAB24E-3AF2-44B4-A5E4-025699BBEB3E}" type="presOf" srcId="{C803F85C-5D28-4C24-98BA-79FEAF92EA2C}" destId="{2533A907-C5D9-455B-BFE1-56F3ACD1E149}" srcOrd="0" destOrd="0" presId="urn:microsoft.com/office/officeart/2008/layout/LinedList"/>
    <dgm:cxn modelId="{2C2AEE78-3E7F-49F1-AD0F-EA7BDE7E2988}" srcId="{841557D3-9887-48E9-A336-92B971347413}" destId="{00F739D1-247F-4AC2-AD89-0D543BBF29EA}" srcOrd="4" destOrd="0" parTransId="{AD722899-122D-4A6A-A06B-532A26BF2068}" sibTransId="{09FB5BF8-8774-4835-8B3B-BD12D2B02F6A}"/>
    <dgm:cxn modelId="{C2EDC77C-FD5E-4051-889E-05DE51300CC5}" type="presOf" srcId="{87ADFD61-333C-48EC-A5F2-A5F71B86C97F}" destId="{4252640C-2393-43B0-A7D6-9CDDD86DD184}" srcOrd="0" destOrd="0" presId="urn:microsoft.com/office/officeart/2008/layout/LinedList"/>
    <dgm:cxn modelId="{98664C8B-5B0A-4B24-840B-98813288CE8B}" srcId="{841557D3-9887-48E9-A336-92B971347413}" destId="{5C9D81AD-B2C4-4236-A8E1-950812E5B75A}" srcOrd="0" destOrd="0" parTransId="{610D444A-58E8-452A-902F-B5E30ADB3E1E}" sibTransId="{872F6027-CAC2-40C2-AF72-8B5251964462}"/>
    <dgm:cxn modelId="{174961A7-D1D8-4BDB-96B2-44D7E04EB531}" srcId="{841557D3-9887-48E9-A336-92B971347413}" destId="{C803F85C-5D28-4C24-98BA-79FEAF92EA2C}" srcOrd="3" destOrd="0" parTransId="{3941A3B7-437C-496A-BC36-DF699C83C9CA}" sibTransId="{1F1C4017-A819-48B4-8F2D-2F730E6633F3}"/>
    <dgm:cxn modelId="{F84978E7-953E-4266-9B6D-5540A5780E6A}" srcId="{841557D3-9887-48E9-A336-92B971347413}" destId="{BDCA9CD8-2BE9-403B-B9B5-9EC129FC5493}" srcOrd="1" destOrd="0" parTransId="{864DDFA2-00DC-45E9-B413-BA0E866121B7}" sibTransId="{0781CE52-5CE3-471D-8C6C-06CD8E88617B}"/>
    <dgm:cxn modelId="{B7BB9FF0-0019-41F2-BA3E-C32201DA5768}" type="presOf" srcId="{BDCA9CD8-2BE9-403B-B9B5-9EC129FC5493}" destId="{E34CBD33-5CB8-4865-A74F-93B494732315}" srcOrd="0" destOrd="0" presId="urn:microsoft.com/office/officeart/2008/layout/LinedList"/>
    <dgm:cxn modelId="{EEA6FB1B-99BD-493C-991A-24D0B361BC07}" type="presParOf" srcId="{54295C7A-A3FA-4B26-BAFA-5FE2FC2DBBC2}" destId="{0A953030-54B8-4543-8274-F6CC89EEDAC7}" srcOrd="0" destOrd="0" presId="urn:microsoft.com/office/officeart/2008/layout/LinedList"/>
    <dgm:cxn modelId="{A324C6BD-B54D-43B5-8608-58A7378D1345}" type="presParOf" srcId="{54295C7A-A3FA-4B26-BAFA-5FE2FC2DBBC2}" destId="{81F9BD20-C2A3-4B1D-8FFC-8B132D2F7075}" srcOrd="1" destOrd="0" presId="urn:microsoft.com/office/officeart/2008/layout/LinedList"/>
    <dgm:cxn modelId="{79D719EA-C710-49A3-8389-A2446F210CAA}" type="presParOf" srcId="{81F9BD20-C2A3-4B1D-8FFC-8B132D2F7075}" destId="{ACA8E6DA-A337-4176-B17C-EA895F3DFDCF}" srcOrd="0" destOrd="0" presId="urn:microsoft.com/office/officeart/2008/layout/LinedList"/>
    <dgm:cxn modelId="{F1E1AC69-27FB-413A-B2EF-738E2DA1314A}" type="presParOf" srcId="{81F9BD20-C2A3-4B1D-8FFC-8B132D2F7075}" destId="{847556D9-896A-4034-A5CD-B324BEA5BDEA}" srcOrd="1" destOrd="0" presId="urn:microsoft.com/office/officeart/2008/layout/LinedList"/>
    <dgm:cxn modelId="{C4BF7F79-7765-4C6A-93EA-EB75A61579D2}" type="presParOf" srcId="{54295C7A-A3FA-4B26-BAFA-5FE2FC2DBBC2}" destId="{6FAC29EF-BC0D-4E6C-ACC4-70708B361026}" srcOrd="2" destOrd="0" presId="urn:microsoft.com/office/officeart/2008/layout/LinedList"/>
    <dgm:cxn modelId="{4A63AAAE-540D-4F7E-B7AA-49E4167A2628}" type="presParOf" srcId="{54295C7A-A3FA-4B26-BAFA-5FE2FC2DBBC2}" destId="{B069FFA5-AE73-4D9D-B7A1-36D97453F2A2}" srcOrd="3" destOrd="0" presId="urn:microsoft.com/office/officeart/2008/layout/LinedList"/>
    <dgm:cxn modelId="{D357CB5D-DB4F-4DEC-868F-B9EFBE0650E8}" type="presParOf" srcId="{B069FFA5-AE73-4D9D-B7A1-36D97453F2A2}" destId="{E34CBD33-5CB8-4865-A74F-93B494732315}" srcOrd="0" destOrd="0" presId="urn:microsoft.com/office/officeart/2008/layout/LinedList"/>
    <dgm:cxn modelId="{6F7238B7-A745-463E-84E2-421715013C31}" type="presParOf" srcId="{B069FFA5-AE73-4D9D-B7A1-36D97453F2A2}" destId="{89C8D5EC-80FA-4CAD-96A9-F900274DCD4C}" srcOrd="1" destOrd="0" presId="urn:microsoft.com/office/officeart/2008/layout/LinedList"/>
    <dgm:cxn modelId="{B2EB8489-C048-4A53-983E-40D0E6C3B5D9}" type="presParOf" srcId="{54295C7A-A3FA-4B26-BAFA-5FE2FC2DBBC2}" destId="{09F1DDED-C813-4FD2-80BC-8CCA5DE9A1F8}" srcOrd="4" destOrd="0" presId="urn:microsoft.com/office/officeart/2008/layout/LinedList"/>
    <dgm:cxn modelId="{0199A907-237A-4FFA-9F05-563317D694FC}" type="presParOf" srcId="{54295C7A-A3FA-4B26-BAFA-5FE2FC2DBBC2}" destId="{886D2DA7-9AD2-4C9C-AF15-B6ABDA0E8C4E}" srcOrd="5" destOrd="0" presId="urn:microsoft.com/office/officeart/2008/layout/LinedList"/>
    <dgm:cxn modelId="{DB70E1CA-F1BE-40C4-985F-8F202242BFDB}" type="presParOf" srcId="{886D2DA7-9AD2-4C9C-AF15-B6ABDA0E8C4E}" destId="{4252640C-2393-43B0-A7D6-9CDDD86DD184}" srcOrd="0" destOrd="0" presId="urn:microsoft.com/office/officeart/2008/layout/LinedList"/>
    <dgm:cxn modelId="{C20DF573-04A6-4E7D-A2F5-39F95CE3CCF9}" type="presParOf" srcId="{886D2DA7-9AD2-4C9C-AF15-B6ABDA0E8C4E}" destId="{50C35B7C-2516-48E7-B5C5-BF52CC61BE27}" srcOrd="1" destOrd="0" presId="urn:microsoft.com/office/officeart/2008/layout/LinedList"/>
    <dgm:cxn modelId="{96D2E205-A2E2-45ED-ACBE-F62FA9097BA4}" type="presParOf" srcId="{54295C7A-A3FA-4B26-BAFA-5FE2FC2DBBC2}" destId="{6F626B10-033E-422C-B74E-5B15DB0B4AB8}" srcOrd="6" destOrd="0" presId="urn:microsoft.com/office/officeart/2008/layout/LinedList"/>
    <dgm:cxn modelId="{8757FD19-EB4E-4562-9837-ABB3873E21B2}" type="presParOf" srcId="{54295C7A-A3FA-4B26-BAFA-5FE2FC2DBBC2}" destId="{4F732B8A-CC82-4D0F-BFFD-569C112FF224}" srcOrd="7" destOrd="0" presId="urn:microsoft.com/office/officeart/2008/layout/LinedList"/>
    <dgm:cxn modelId="{D117218A-0F1D-422B-8036-DF12DD609506}" type="presParOf" srcId="{4F732B8A-CC82-4D0F-BFFD-569C112FF224}" destId="{2533A907-C5D9-455B-BFE1-56F3ACD1E149}" srcOrd="0" destOrd="0" presId="urn:microsoft.com/office/officeart/2008/layout/LinedList"/>
    <dgm:cxn modelId="{6F65D2D8-301E-400C-826C-9A1A1C4A44D5}" type="presParOf" srcId="{4F732B8A-CC82-4D0F-BFFD-569C112FF224}" destId="{E01898F4-C3E5-4003-B951-3CEBD8A69211}" srcOrd="1" destOrd="0" presId="urn:microsoft.com/office/officeart/2008/layout/LinedList"/>
    <dgm:cxn modelId="{E2271C0C-E54D-44B7-A66E-7122272D5E47}" type="presParOf" srcId="{54295C7A-A3FA-4B26-BAFA-5FE2FC2DBBC2}" destId="{C1111614-0415-4823-B0AF-8BFD56CD4D6B}" srcOrd="8" destOrd="0" presId="urn:microsoft.com/office/officeart/2008/layout/LinedList"/>
    <dgm:cxn modelId="{4D7FA633-E956-4E14-9FF0-D072A979E851}" type="presParOf" srcId="{54295C7A-A3FA-4B26-BAFA-5FE2FC2DBBC2}" destId="{4339A940-9671-471C-A2C3-ECC6D5F53BDE}" srcOrd="9" destOrd="0" presId="urn:microsoft.com/office/officeart/2008/layout/LinedList"/>
    <dgm:cxn modelId="{EE072301-2F7F-46B0-8753-837965F9B090}" type="presParOf" srcId="{4339A940-9671-471C-A2C3-ECC6D5F53BDE}" destId="{898E296C-0B10-4A70-BA29-7ADCB5FB961C}" srcOrd="0" destOrd="0" presId="urn:microsoft.com/office/officeart/2008/layout/LinedList"/>
    <dgm:cxn modelId="{9EAEA8F2-F490-48D6-A6DF-A6F6F91E8694}" type="presParOf" srcId="{4339A940-9671-471C-A2C3-ECC6D5F53BDE}" destId="{CCFFE884-EBD4-47C5-AF6F-5EAFDF14FF64}" srcOrd="1" destOrd="0" presId="urn:microsoft.com/office/officeart/2008/layout/LinedLis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8A4168-6E9A-4F91-94A5-FE05E9EFB73D}" type="doc">
      <dgm:prSet loTypeId="urn:microsoft.com/office/officeart/2005/8/layout/process3" loCatId="process" qsTypeId="urn:microsoft.com/office/officeart/2005/8/quickstyle/simple2" qsCatId="simple" csTypeId="urn:microsoft.com/office/officeart/2005/8/colors/accent0_2" csCatId="mainScheme" phldr="1"/>
      <dgm:spPr/>
    </dgm:pt>
    <dgm:pt modelId="{288697BF-0613-4DEA-B43C-46C2581E6B9C}">
      <dgm:prSet phldrT="[文本]"/>
      <dgm:spPr/>
      <dgm:t>
        <a:bodyPr/>
        <a:lstStyle/>
        <a:p>
          <a:r>
            <a:rPr lang="zh-CN" altLang="en-US" dirty="0"/>
            <a:t>加载解析</a:t>
          </a:r>
          <a:r>
            <a:rPr lang="en-US" altLang="zh-CN" dirty="0"/>
            <a:t>XML</a:t>
          </a:r>
          <a:endParaRPr lang="zh-CN" altLang="en-US" dirty="0"/>
        </a:p>
      </dgm:t>
    </dgm:pt>
    <dgm:pt modelId="{56EFE33A-4B34-4F89-8C5C-76C0AA534C30}" type="parTrans" cxnId="{7D11B762-5CBB-4162-B0C6-F7636840BA61}">
      <dgm:prSet/>
      <dgm:spPr/>
      <dgm:t>
        <a:bodyPr/>
        <a:lstStyle/>
        <a:p>
          <a:endParaRPr lang="zh-CN" altLang="en-US"/>
        </a:p>
      </dgm:t>
    </dgm:pt>
    <dgm:pt modelId="{A0387335-4B43-452E-8B6A-7A29CEAA5757}" type="sibTrans" cxnId="{7D11B762-5CBB-4162-B0C6-F7636840BA61}">
      <dgm:prSet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zh-CN" altLang="en-US"/>
        </a:p>
      </dgm:t>
    </dgm:pt>
    <dgm:pt modelId="{608715A1-CF18-4812-919B-7546456D9990}">
      <dgm:prSet phldrT="[文本]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zh-CN" altLang="en-US" dirty="0">
              <a:solidFill>
                <a:schemeClr val="tx1"/>
              </a:solidFill>
            </a:rPr>
            <a:t>预处理请求参数</a:t>
          </a:r>
        </a:p>
      </dgm:t>
    </dgm:pt>
    <dgm:pt modelId="{A066E27A-B7B0-484E-AFFE-EE3F819ACA3C}" type="parTrans" cxnId="{DA5C3117-4CE1-4712-8D5F-29E1EDA964FA}">
      <dgm:prSet/>
      <dgm:spPr/>
      <dgm:t>
        <a:bodyPr/>
        <a:lstStyle/>
        <a:p>
          <a:endParaRPr lang="zh-CN" altLang="en-US"/>
        </a:p>
      </dgm:t>
    </dgm:pt>
    <dgm:pt modelId="{5003ADAD-D3D5-4AA1-B74D-9A93C11C1A47}" type="sibTrans" cxnId="{DA5C3117-4CE1-4712-8D5F-29E1EDA964FA}">
      <dgm:prSet/>
      <dgm:spPr/>
      <dgm:t>
        <a:bodyPr/>
        <a:lstStyle/>
        <a:p>
          <a:endParaRPr lang="zh-CN" altLang="en-US"/>
        </a:p>
      </dgm:t>
    </dgm:pt>
    <dgm:pt modelId="{E4786C0C-A39C-4BCF-AA27-145C32492A72}">
      <dgm:prSet phldrT="[文本]"/>
      <dgm:spPr/>
      <dgm:t>
        <a:bodyPr/>
        <a:lstStyle/>
        <a:p>
          <a:r>
            <a:rPr lang="zh-CN" altLang="en-US" dirty="0"/>
            <a:t>视图渲染</a:t>
          </a:r>
        </a:p>
      </dgm:t>
    </dgm:pt>
    <dgm:pt modelId="{D90F9689-EB6D-4CA6-841F-F3B6D363EB7C}" type="parTrans" cxnId="{5EDFBBEC-E5A7-4BA4-BEB3-B15CD7956E19}">
      <dgm:prSet/>
      <dgm:spPr/>
      <dgm:t>
        <a:bodyPr/>
        <a:lstStyle/>
        <a:p>
          <a:endParaRPr lang="zh-CN" altLang="en-US"/>
        </a:p>
      </dgm:t>
    </dgm:pt>
    <dgm:pt modelId="{7F639EB7-987B-461D-99E6-2B2AA4A40346}" type="sibTrans" cxnId="{5EDFBBEC-E5A7-4BA4-BEB3-B15CD7956E19}">
      <dgm:prSet/>
      <dgm:spPr/>
      <dgm:t>
        <a:bodyPr/>
        <a:lstStyle/>
        <a:p>
          <a:endParaRPr lang="zh-CN" altLang="en-US"/>
        </a:p>
      </dgm:t>
    </dgm:pt>
    <dgm:pt modelId="{9B3459BA-3680-4AFD-9734-D83DCC0D5EA7}">
      <dgm:prSet phldrT="[文本]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zh-CN" altLang="en-US" dirty="0">
              <a:solidFill>
                <a:schemeClr val="tx1"/>
              </a:solidFill>
            </a:rPr>
            <a:t>判断</a:t>
          </a:r>
          <a:r>
            <a:rPr lang="en-US" altLang="zh-CN" dirty="0">
              <a:solidFill>
                <a:schemeClr val="tx1"/>
              </a:solidFill>
            </a:rPr>
            <a:t>XML</a:t>
          </a:r>
          <a:r>
            <a:rPr lang="zh-CN" altLang="en-US" dirty="0">
              <a:solidFill>
                <a:schemeClr val="tx1"/>
              </a:solidFill>
            </a:rPr>
            <a:t>更新</a:t>
          </a:r>
        </a:p>
      </dgm:t>
    </dgm:pt>
    <dgm:pt modelId="{BE2B3C70-38AD-4AE0-8CAA-EA41AAE2E2C1}" type="parTrans" cxnId="{38B88653-5758-48EB-AD72-8A389D17CB7E}">
      <dgm:prSet/>
      <dgm:spPr/>
      <dgm:t>
        <a:bodyPr/>
        <a:lstStyle/>
        <a:p>
          <a:endParaRPr lang="zh-CN" altLang="en-US"/>
        </a:p>
      </dgm:t>
    </dgm:pt>
    <dgm:pt modelId="{BBE56BEF-3774-46F5-B6DC-7093FFB09B3F}" type="sibTrans" cxnId="{38B88653-5758-48EB-AD72-8A389D17CB7E}">
      <dgm:prSet/>
      <dgm:spPr/>
      <dgm:t>
        <a:bodyPr/>
        <a:lstStyle/>
        <a:p>
          <a:endParaRPr lang="zh-CN" altLang="en-US"/>
        </a:p>
      </dgm:t>
    </dgm:pt>
    <dgm:pt modelId="{3D840E9B-3AC9-476E-956D-AC897025E758}">
      <dgm:prSet phldrT="[文本]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zh-CN" altLang="en-US" dirty="0">
              <a:solidFill>
                <a:schemeClr val="tx1"/>
              </a:solidFill>
            </a:rPr>
            <a:t>解析</a:t>
          </a:r>
          <a:r>
            <a:rPr lang="en-US" altLang="zh-CN" dirty="0">
              <a:solidFill>
                <a:schemeClr val="tx1"/>
              </a:solidFill>
            </a:rPr>
            <a:t>XML</a:t>
          </a:r>
          <a:r>
            <a:rPr lang="zh-CN" altLang="en-US" dirty="0">
              <a:solidFill>
                <a:schemeClr val="tx1"/>
              </a:solidFill>
            </a:rPr>
            <a:t>文件</a:t>
          </a:r>
        </a:p>
      </dgm:t>
    </dgm:pt>
    <dgm:pt modelId="{54A00A54-6CC9-40FE-BEEB-DF592704E07A}" type="parTrans" cxnId="{B50883FF-4CCA-4A40-976E-38B905088B00}">
      <dgm:prSet/>
      <dgm:spPr/>
      <dgm:t>
        <a:bodyPr/>
        <a:lstStyle/>
        <a:p>
          <a:endParaRPr lang="zh-CN" altLang="en-US"/>
        </a:p>
      </dgm:t>
    </dgm:pt>
    <dgm:pt modelId="{4B089C9B-FB21-4A56-BEA7-E1C2F6AB1025}" type="sibTrans" cxnId="{B50883FF-4CCA-4A40-976E-38B905088B00}">
      <dgm:prSet/>
      <dgm:spPr/>
      <dgm:t>
        <a:bodyPr/>
        <a:lstStyle/>
        <a:p>
          <a:endParaRPr lang="zh-CN" altLang="en-US"/>
        </a:p>
      </dgm:t>
    </dgm:pt>
    <dgm:pt modelId="{3CE33682-13BA-41E7-B084-8BEB54797106}">
      <dgm:prSet phldrT="[文本]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zh-CN" altLang="en-US" dirty="0">
              <a:solidFill>
                <a:schemeClr val="tx1"/>
              </a:solidFill>
            </a:rPr>
            <a:t>刷新配置缓存</a:t>
          </a:r>
        </a:p>
      </dgm:t>
    </dgm:pt>
    <dgm:pt modelId="{9ADCB4AD-C2B6-46A7-9AF7-5E4B363F1A01}" type="parTrans" cxnId="{D0A784C0-AC72-4FDF-BDDB-4FDFB46741D4}">
      <dgm:prSet/>
      <dgm:spPr/>
      <dgm:t>
        <a:bodyPr/>
        <a:lstStyle/>
        <a:p>
          <a:endParaRPr lang="zh-CN" altLang="en-US"/>
        </a:p>
      </dgm:t>
    </dgm:pt>
    <dgm:pt modelId="{E89C8280-0455-4F72-A144-675270039036}" type="sibTrans" cxnId="{D0A784C0-AC72-4FDF-BDDB-4FDFB46741D4}">
      <dgm:prSet/>
      <dgm:spPr/>
      <dgm:t>
        <a:bodyPr/>
        <a:lstStyle/>
        <a:p>
          <a:endParaRPr lang="zh-CN" altLang="en-US"/>
        </a:p>
      </dgm:t>
    </dgm:pt>
    <dgm:pt modelId="{EC8F9345-1BE0-4AE8-94D7-2FAED82E84CD}">
      <dgm:prSet phldrT="[文本]"/>
      <dgm:spPr/>
      <dgm:t>
        <a:bodyPr/>
        <a:lstStyle/>
        <a:p>
          <a:r>
            <a:rPr lang="zh-CN" altLang="en-US" dirty="0"/>
            <a:t>操作逻辑处理</a:t>
          </a:r>
        </a:p>
      </dgm:t>
    </dgm:pt>
    <dgm:pt modelId="{11EDC487-8C0B-4B0B-B0EF-9068EF9C8049}" type="parTrans" cxnId="{542E1A5F-6307-41E9-A76D-601122566E74}">
      <dgm:prSet/>
      <dgm:spPr/>
      <dgm:t>
        <a:bodyPr/>
        <a:lstStyle/>
        <a:p>
          <a:endParaRPr lang="zh-CN" altLang="en-US"/>
        </a:p>
      </dgm:t>
    </dgm:pt>
    <dgm:pt modelId="{5F82F7C5-20DE-4ECE-9CB8-0FC87C0F524A}" type="sibTrans" cxnId="{542E1A5F-6307-41E9-A76D-601122566E74}">
      <dgm:prSet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zh-CN" altLang="en-US"/>
        </a:p>
      </dgm:t>
    </dgm:pt>
    <dgm:pt modelId="{E99CD47A-EA6E-4623-ACAC-E4080C5CD9EF}">
      <dgm:prSet phldrT="[文本]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zh-CN" altLang="en-US" dirty="0">
              <a:solidFill>
                <a:schemeClr val="tx1"/>
              </a:solidFill>
            </a:rPr>
            <a:t>根据配置生成查询</a:t>
          </a:r>
        </a:p>
      </dgm:t>
    </dgm:pt>
    <dgm:pt modelId="{7A0D9762-1083-4D91-9553-667460363BFE}" type="parTrans" cxnId="{5496DFFA-9E8B-43BC-9A13-9949BE3427B1}">
      <dgm:prSet/>
      <dgm:spPr/>
      <dgm:t>
        <a:bodyPr/>
        <a:lstStyle/>
        <a:p>
          <a:endParaRPr lang="zh-CN" altLang="en-US"/>
        </a:p>
      </dgm:t>
    </dgm:pt>
    <dgm:pt modelId="{4153DB48-3A8F-450E-952E-2B76C0F83D08}" type="sibTrans" cxnId="{5496DFFA-9E8B-43BC-9A13-9949BE3427B1}">
      <dgm:prSet/>
      <dgm:spPr/>
      <dgm:t>
        <a:bodyPr/>
        <a:lstStyle/>
        <a:p>
          <a:endParaRPr lang="zh-CN" altLang="en-US"/>
        </a:p>
      </dgm:t>
    </dgm:pt>
    <dgm:pt modelId="{E753DD5B-AB65-40A4-B31F-2B133F3006A9}">
      <dgm:prSet phldrT="[文本]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zh-CN" altLang="en-US" dirty="0">
              <a:solidFill>
                <a:schemeClr val="tx1"/>
              </a:solidFill>
            </a:rPr>
            <a:t>生成视图模型数据</a:t>
          </a:r>
        </a:p>
      </dgm:t>
    </dgm:pt>
    <dgm:pt modelId="{3A71B70A-6E0A-419C-B970-FE974B3EBE13}" type="parTrans" cxnId="{262D639B-11ED-4133-8CC9-7D3EEFB8F01E}">
      <dgm:prSet/>
      <dgm:spPr/>
      <dgm:t>
        <a:bodyPr/>
        <a:lstStyle/>
        <a:p>
          <a:endParaRPr lang="zh-CN" altLang="en-US"/>
        </a:p>
      </dgm:t>
    </dgm:pt>
    <dgm:pt modelId="{36083882-F691-42B1-9F34-B06A5E0A96D6}" type="sibTrans" cxnId="{262D639B-11ED-4133-8CC9-7D3EEFB8F01E}">
      <dgm:prSet/>
      <dgm:spPr/>
      <dgm:t>
        <a:bodyPr/>
        <a:lstStyle/>
        <a:p>
          <a:endParaRPr lang="zh-CN" altLang="en-US"/>
        </a:p>
      </dgm:t>
    </dgm:pt>
    <dgm:pt modelId="{8FBFC0AD-A7C4-427A-A55C-6254C51CC35C}">
      <dgm:prSet phldrT="[文本]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zh-CN" altLang="en-US" dirty="0">
              <a:solidFill>
                <a:schemeClr val="tx1"/>
              </a:solidFill>
            </a:rPr>
            <a:t>选择视图</a:t>
          </a:r>
        </a:p>
      </dgm:t>
    </dgm:pt>
    <dgm:pt modelId="{19FAB3CF-EEC7-48BB-A03A-A3CC125FFC7C}" type="parTrans" cxnId="{8350389D-5BB8-4C65-8B0F-CAB990EEABD3}">
      <dgm:prSet/>
      <dgm:spPr/>
      <dgm:t>
        <a:bodyPr/>
        <a:lstStyle/>
        <a:p>
          <a:endParaRPr lang="zh-CN" altLang="en-US"/>
        </a:p>
      </dgm:t>
    </dgm:pt>
    <dgm:pt modelId="{5E5FE09B-C1BF-41B6-BC62-468306312EAC}" type="sibTrans" cxnId="{8350389D-5BB8-4C65-8B0F-CAB990EEABD3}">
      <dgm:prSet/>
      <dgm:spPr/>
      <dgm:t>
        <a:bodyPr/>
        <a:lstStyle/>
        <a:p>
          <a:endParaRPr lang="zh-CN" altLang="en-US"/>
        </a:p>
      </dgm:t>
    </dgm:pt>
    <dgm:pt modelId="{DC5BF52F-FA14-43C7-926B-09719ECF8D9A}">
      <dgm:prSet phldrT="[文本]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zh-CN" altLang="en-US" dirty="0">
              <a:solidFill>
                <a:schemeClr val="tx1"/>
              </a:solidFill>
            </a:rPr>
            <a:t>装入数据</a:t>
          </a:r>
        </a:p>
      </dgm:t>
    </dgm:pt>
    <dgm:pt modelId="{85A90C6A-546D-4FA4-9B29-FC920B57891C}" type="parTrans" cxnId="{1BF04DFB-2DD3-4CD7-ACF1-C3515DE00866}">
      <dgm:prSet/>
      <dgm:spPr/>
      <dgm:t>
        <a:bodyPr/>
        <a:lstStyle/>
        <a:p>
          <a:endParaRPr lang="zh-CN" altLang="en-US"/>
        </a:p>
      </dgm:t>
    </dgm:pt>
    <dgm:pt modelId="{104893D5-C106-4E21-8584-0A5C9DE8FF7A}" type="sibTrans" cxnId="{1BF04DFB-2DD3-4CD7-ACF1-C3515DE00866}">
      <dgm:prSet/>
      <dgm:spPr/>
      <dgm:t>
        <a:bodyPr/>
        <a:lstStyle/>
        <a:p>
          <a:endParaRPr lang="zh-CN" altLang="en-US"/>
        </a:p>
      </dgm:t>
    </dgm:pt>
    <dgm:pt modelId="{A09C9901-09C5-4A8B-A72E-5C3FBF21231F}">
      <dgm:prSet phldrT="[文本]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endParaRPr lang="zh-CN" altLang="en-US" dirty="0">
            <a:solidFill>
              <a:schemeClr val="tx1"/>
            </a:solidFill>
          </a:endParaRPr>
        </a:p>
      </dgm:t>
    </dgm:pt>
    <dgm:pt modelId="{CC896748-8DB4-4650-AA1A-605BDF884B84}" type="parTrans" cxnId="{C152B011-32F2-4812-BE60-74ADBFAD004F}">
      <dgm:prSet/>
      <dgm:spPr/>
      <dgm:t>
        <a:bodyPr/>
        <a:lstStyle/>
        <a:p>
          <a:endParaRPr lang="zh-CN" altLang="en-US"/>
        </a:p>
      </dgm:t>
    </dgm:pt>
    <dgm:pt modelId="{DB189022-BDEF-4B2F-A29E-AE4E185E0076}" type="sibTrans" cxnId="{C152B011-32F2-4812-BE60-74ADBFAD004F}">
      <dgm:prSet/>
      <dgm:spPr/>
      <dgm:t>
        <a:bodyPr/>
        <a:lstStyle/>
        <a:p>
          <a:endParaRPr lang="zh-CN" altLang="en-US"/>
        </a:p>
      </dgm:t>
    </dgm:pt>
    <dgm:pt modelId="{95C5C3B6-DAA2-47A3-B738-646E092F3110}">
      <dgm:prSet phldrT="[文本]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zh-CN" altLang="en-US" dirty="0">
              <a:solidFill>
                <a:schemeClr val="tx1"/>
              </a:solidFill>
            </a:rPr>
            <a:t>生成</a:t>
          </a:r>
          <a:r>
            <a:rPr lang="en-US" altLang="zh-CN" dirty="0">
              <a:solidFill>
                <a:schemeClr val="tx1"/>
              </a:solidFill>
            </a:rPr>
            <a:t>HTML</a:t>
          </a:r>
          <a:endParaRPr lang="zh-CN" altLang="en-US" dirty="0">
            <a:solidFill>
              <a:schemeClr val="tx1"/>
            </a:solidFill>
          </a:endParaRPr>
        </a:p>
      </dgm:t>
    </dgm:pt>
    <dgm:pt modelId="{55BA3FF6-0146-4614-8F45-1C4162FEBEC1}" type="parTrans" cxnId="{903BD3C7-4445-4948-9298-18EF2FD3F206}">
      <dgm:prSet/>
      <dgm:spPr/>
      <dgm:t>
        <a:bodyPr/>
        <a:lstStyle/>
        <a:p>
          <a:endParaRPr lang="zh-CN" altLang="en-US"/>
        </a:p>
      </dgm:t>
    </dgm:pt>
    <dgm:pt modelId="{2D7FB787-DC83-47B8-BE5D-FA4388D193F4}" type="sibTrans" cxnId="{903BD3C7-4445-4948-9298-18EF2FD3F206}">
      <dgm:prSet/>
      <dgm:spPr/>
      <dgm:t>
        <a:bodyPr/>
        <a:lstStyle/>
        <a:p>
          <a:endParaRPr lang="zh-CN" altLang="en-US"/>
        </a:p>
      </dgm:t>
    </dgm:pt>
    <dgm:pt modelId="{3B4D1253-D4F9-4386-85CB-7259B52DBC23}" type="pres">
      <dgm:prSet presAssocID="{648A4168-6E9A-4F91-94A5-FE05E9EFB73D}" presName="linearFlow" presStyleCnt="0">
        <dgm:presLayoutVars>
          <dgm:dir/>
          <dgm:animLvl val="lvl"/>
          <dgm:resizeHandles val="exact"/>
        </dgm:presLayoutVars>
      </dgm:prSet>
      <dgm:spPr/>
    </dgm:pt>
    <dgm:pt modelId="{6B181339-AE20-4F1F-92E0-A47121FE2E3C}" type="pres">
      <dgm:prSet presAssocID="{288697BF-0613-4DEA-B43C-46C2581E6B9C}" presName="composite" presStyleCnt="0"/>
      <dgm:spPr/>
    </dgm:pt>
    <dgm:pt modelId="{28C08697-84A7-4446-84DD-0B9E29E618A8}" type="pres">
      <dgm:prSet presAssocID="{288697BF-0613-4DEA-B43C-46C2581E6B9C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052C6FDE-2AFC-4054-BE95-E03989A41694}" type="pres">
      <dgm:prSet presAssocID="{288697BF-0613-4DEA-B43C-46C2581E6B9C}" presName="parSh" presStyleLbl="node1" presStyleIdx="0" presStyleCnt="3" custScaleX="110001" custScaleY="110001"/>
      <dgm:spPr>
        <a:prstGeom prst="homePlate">
          <a:avLst/>
        </a:prstGeom>
      </dgm:spPr>
    </dgm:pt>
    <dgm:pt modelId="{14A556C8-863D-4A37-B1CD-93918C107ED9}" type="pres">
      <dgm:prSet presAssocID="{288697BF-0613-4DEA-B43C-46C2581E6B9C}" presName="desTx" presStyleLbl="fgAcc1" presStyleIdx="0" presStyleCnt="3" custScaleX="136532" custScaleY="71655" custLinFactNeighborX="5140" custLinFactNeighborY="-12350">
        <dgm:presLayoutVars>
          <dgm:bulletEnabled val="1"/>
        </dgm:presLayoutVars>
      </dgm:prSet>
      <dgm:spPr/>
    </dgm:pt>
    <dgm:pt modelId="{A1AC323F-CDF8-4E05-A30A-27F8F89809B2}" type="pres">
      <dgm:prSet presAssocID="{A0387335-4B43-452E-8B6A-7A29CEAA5757}" presName="sibTrans" presStyleLbl="sibTrans2D1" presStyleIdx="0" presStyleCnt="2" custScaleX="90910" custScaleY="90910"/>
      <dgm:spPr/>
    </dgm:pt>
    <dgm:pt modelId="{CA3999F6-0A4E-43AF-9F0B-ED12A8F6AE81}" type="pres">
      <dgm:prSet presAssocID="{A0387335-4B43-452E-8B6A-7A29CEAA5757}" presName="connTx" presStyleLbl="sibTrans2D1" presStyleIdx="0" presStyleCnt="2"/>
      <dgm:spPr/>
    </dgm:pt>
    <dgm:pt modelId="{98588815-A5C2-43C2-A072-54D17B98B633}" type="pres">
      <dgm:prSet presAssocID="{EC8F9345-1BE0-4AE8-94D7-2FAED82E84CD}" presName="composite" presStyleCnt="0"/>
      <dgm:spPr/>
    </dgm:pt>
    <dgm:pt modelId="{6FD76D64-2A84-45F4-B62B-20375DAD650E}" type="pres">
      <dgm:prSet presAssocID="{EC8F9345-1BE0-4AE8-94D7-2FAED82E84CD}" presName="parTx" presStyleLbl="node1" presStyleIdx="0" presStyleCnt="3">
        <dgm:presLayoutVars>
          <dgm:chMax val="0"/>
          <dgm:chPref val="0"/>
          <dgm:bulletEnabled val="1"/>
        </dgm:presLayoutVars>
      </dgm:prSet>
      <dgm:spPr>
        <a:prstGeom prst="homePlate">
          <a:avLst/>
        </a:prstGeom>
      </dgm:spPr>
    </dgm:pt>
    <dgm:pt modelId="{248E1EB7-F6AF-493F-9F7C-2769037E4729}" type="pres">
      <dgm:prSet presAssocID="{EC8F9345-1BE0-4AE8-94D7-2FAED82E84CD}" presName="parSh" presStyleLbl="node1" presStyleIdx="1" presStyleCnt="3" custScaleX="110001" custScaleY="110001"/>
      <dgm:spPr>
        <a:prstGeom prst="homePlate">
          <a:avLst/>
        </a:prstGeom>
      </dgm:spPr>
    </dgm:pt>
    <dgm:pt modelId="{51F7BEFE-DEFA-494F-9D1A-72EA20F2CE34}" type="pres">
      <dgm:prSet presAssocID="{EC8F9345-1BE0-4AE8-94D7-2FAED82E84CD}" presName="desTx" presStyleLbl="fgAcc1" presStyleIdx="1" presStyleCnt="3" custScaleX="136532" custScaleY="71655" custLinFactNeighborX="5140" custLinFactNeighborY="-12350">
        <dgm:presLayoutVars>
          <dgm:bulletEnabled val="1"/>
        </dgm:presLayoutVars>
      </dgm:prSet>
      <dgm:spPr/>
    </dgm:pt>
    <dgm:pt modelId="{E2937C0B-4F5D-4B52-9D35-4C37B5C06F1E}" type="pres">
      <dgm:prSet presAssocID="{5F82F7C5-20DE-4ECE-9CB8-0FC87C0F524A}" presName="sibTrans" presStyleLbl="sibTrans2D1" presStyleIdx="1" presStyleCnt="2" custScaleX="90910" custScaleY="90910"/>
      <dgm:spPr/>
    </dgm:pt>
    <dgm:pt modelId="{A57D4918-7418-4AAC-85C9-2458EE52CB65}" type="pres">
      <dgm:prSet presAssocID="{5F82F7C5-20DE-4ECE-9CB8-0FC87C0F524A}" presName="connTx" presStyleLbl="sibTrans2D1" presStyleIdx="1" presStyleCnt="2"/>
      <dgm:spPr/>
    </dgm:pt>
    <dgm:pt modelId="{0461A727-87AA-4D01-A22D-BE500B51D051}" type="pres">
      <dgm:prSet presAssocID="{E4786C0C-A39C-4BCF-AA27-145C32492A72}" presName="composite" presStyleCnt="0"/>
      <dgm:spPr/>
    </dgm:pt>
    <dgm:pt modelId="{9C9CB77A-76B1-4EFD-8C2E-C97357B3BFBA}" type="pres">
      <dgm:prSet presAssocID="{E4786C0C-A39C-4BCF-AA27-145C32492A72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2AC57C33-195D-48EA-832B-29CBBBEB9D74}" type="pres">
      <dgm:prSet presAssocID="{E4786C0C-A39C-4BCF-AA27-145C32492A72}" presName="parSh" presStyleLbl="node1" presStyleIdx="2" presStyleCnt="3" custScaleX="110001" custScaleY="110001"/>
      <dgm:spPr>
        <a:prstGeom prst="homePlate">
          <a:avLst/>
        </a:prstGeom>
      </dgm:spPr>
    </dgm:pt>
    <dgm:pt modelId="{06EBCA3A-B425-4FE3-AE42-6483D5F92212}" type="pres">
      <dgm:prSet presAssocID="{E4786C0C-A39C-4BCF-AA27-145C32492A72}" presName="desTx" presStyleLbl="fgAcc1" presStyleIdx="2" presStyleCnt="3" custScaleX="136532" custScaleY="71655" custLinFactNeighborX="5140" custLinFactNeighborY="-12350">
        <dgm:presLayoutVars>
          <dgm:bulletEnabled val="1"/>
        </dgm:presLayoutVars>
      </dgm:prSet>
      <dgm:spPr/>
    </dgm:pt>
  </dgm:ptLst>
  <dgm:cxnLst>
    <dgm:cxn modelId="{48D4850F-2ACD-4C35-8F38-35E4DDF11996}" type="presOf" srcId="{A0387335-4B43-452E-8B6A-7A29CEAA5757}" destId="{A1AC323F-CDF8-4E05-A30A-27F8F89809B2}" srcOrd="0" destOrd="0" presId="urn:microsoft.com/office/officeart/2005/8/layout/process3"/>
    <dgm:cxn modelId="{C152B011-32F2-4812-BE60-74ADBFAD004F}" srcId="{E4786C0C-A39C-4BCF-AA27-145C32492A72}" destId="{A09C9901-09C5-4A8B-A72E-5C3FBF21231F}" srcOrd="3" destOrd="0" parTransId="{CC896748-8DB4-4650-AA1A-605BDF884B84}" sibTransId="{DB189022-BDEF-4B2F-A29E-AE4E185E0076}"/>
    <dgm:cxn modelId="{DA5C3117-4CE1-4712-8D5F-29E1EDA964FA}" srcId="{EC8F9345-1BE0-4AE8-94D7-2FAED82E84CD}" destId="{608715A1-CF18-4812-919B-7546456D9990}" srcOrd="0" destOrd="0" parTransId="{A066E27A-B7B0-484E-AFFE-EE3F819ACA3C}" sibTransId="{5003ADAD-D3D5-4AA1-B74D-9A93C11C1A47}"/>
    <dgm:cxn modelId="{778F371D-6D20-43AF-BA72-CC8338057037}" type="presOf" srcId="{3D840E9B-3AC9-476E-956D-AC897025E758}" destId="{14A556C8-863D-4A37-B1CD-93918C107ED9}" srcOrd="0" destOrd="1" presId="urn:microsoft.com/office/officeart/2005/8/layout/process3"/>
    <dgm:cxn modelId="{EC102422-9B99-44B0-BD9E-CF7898DA7743}" type="presOf" srcId="{E4786C0C-A39C-4BCF-AA27-145C32492A72}" destId="{2AC57C33-195D-48EA-832B-29CBBBEB9D74}" srcOrd="1" destOrd="0" presId="urn:microsoft.com/office/officeart/2005/8/layout/process3"/>
    <dgm:cxn modelId="{CC863425-5097-4439-9FCF-D6741E0A0EFF}" type="presOf" srcId="{EC8F9345-1BE0-4AE8-94D7-2FAED82E84CD}" destId="{6FD76D64-2A84-45F4-B62B-20375DAD650E}" srcOrd="0" destOrd="0" presId="urn:microsoft.com/office/officeart/2005/8/layout/process3"/>
    <dgm:cxn modelId="{542E1A5F-6307-41E9-A76D-601122566E74}" srcId="{648A4168-6E9A-4F91-94A5-FE05E9EFB73D}" destId="{EC8F9345-1BE0-4AE8-94D7-2FAED82E84CD}" srcOrd="1" destOrd="0" parTransId="{11EDC487-8C0B-4B0B-B0EF-9068EF9C8049}" sibTransId="{5F82F7C5-20DE-4ECE-9CB8-0FC87C0F524A}"/>
    <dgm:cxn modelId="{7D11B762-5CBB-4162-B0C6-F7636840BA61}" srcId="{648A4168-6E9A-4F91-94A5-FE05E9EFB73D}" destId="{288697BF-0613-4DEA-B43C-46C2581E6B9C}" srcOrd="0" destOrd="0" parTransId="{56EFE33A-4B34-4F89-8C5C-76C0AA534C30}" sibTransId="{A0387335-4B43-452E-8B6A-7A29CEAA5757}"/>
    <dgm:cxn modelId="{9BAA9E6A-CE56-464F-9500-8B8E5DB35693}" type="presOf" srcId="{648A4168-6E9A-4F91-94A5-FE05E9EFB73D}" destId="{3B4D1253-D4F9-4386-85CB-7259B52DBC23}" srcOrd="0" destOrd="0" presId="urn:microsoft.com/office/officeart/2005/8/layout/process3"/>
    <dgm:cxn modelId="{257FA24E-3739-47A6-B1FE-81FA5D11BF9E}" type="presOf" srcId="{E4786C0C-A39C-4BCF-AA27-145C32492A72}" destId="{9C9CB77A-76B1-4EFD-8C2E-C97357B3BFBA}" srcOrd="0" destOrd="0" presId="urn:microsoft.com/office/officeart/2005/8/layout/process3"/>
    <dgm:cxn modelId="{3822D54F-70D7-42AB-94EE-20C340780C96}" type="presOf" srcId="{288697BF-0613-4DEA-B43C-46C2581E6B9C}" destId="{28C08697-84A7-4446-84DD-0B9E29E618A8}" srcOrd="0" destOrd="0" presId="urn:microsoft.com/office/officeart/2005/8/layout/process3"/>
    <dgm:cxn modelId="{48781E51-2E60-4FEA-B649-94258D8E104C}" type="presOf" srcId="{A09C9901-09C5-4A8B-A72E-5C3FBF21231F}" destId="{06EBCA3A-B425-4FE3-AE42-6483D5F92212}" srcOrd="0" destOrd="3" presId="urn:microsoft.com/office/officeart/2005/8/layout/process3"/>
    <dgm:cxn modelId="{38B88653-5758-48EB-AD72-8A389D17CB7E}" srcId="{288697BF-0613-4DEA-B43C-46C2581E6B9C}" destId="{9B3459BA-3680-4AFD-9734-D83DCC0D5EA7}" srcOrd="0" destOrd="0" parTransId="{BE2B3C70-38AD-4AE0-8CAA-EA41AAE2E2C1}" sibTransId="{BBE56BEF-3774-46F5-B6DC-7093FFB09B3F}"/>
    <dgm:cxn modelId="{3E31DD75-D6D7-402F-9FA9-E94B749C6FB5}" type="presOf" srcId="{EC8F9345-1BE0-4AE8-94D7-2FAED82E84CD}" destId="{248E1EB7-F6AF-493F-9F7C-2769037E4729}" srcOrd="1" destOrd="0" presId="urn:microsoft.com/office/officeart/2005/8/layout/process3"/>
    <dgm:cxn modelId="{D3E6697D-08FE-4BEA-801C-0621CEB8A953}" type="presOf" srcId="{8FBFC0AD-A7C4-427A-A55C-6254C51CC35C}" destId="{06EBCA3A-B425-4FE3-AE42-6483D5F92212}" srcOrd="0" destOrd="0" presId="urn:microsoft.com/office/officeart/2005/8/layout/process3"/>
    <dgm:cxn modelId="{9882947D-4824-4898-9AF6-6F5C41CDE8E6}" type="presOf" srcId="{608715A1-CF18-4812-919B-7546456D9990}" destId="{51F7BEFE-DEFA-494F-9D1A-72EA20F2CE34}" srcOrd="0" destOrd="0" presId="urn:microsoft.com/office/officeart/2005/8/layout/process3"/>
    <dgm:cxn modelId="{DF4A978B-A6AC-4279-AD54-CC3BEE453D9B}" type="presOf" srcId="{A0387335-4B43-452E-8B6A-7A29CEAA5757}" destId="{CA3999F6-0A4E-43AF-9F0B-ED12A8F6AE81}" srcOrd="1" destOrd="0" presId="urn:microsoft.com/office/officeart/2005/8/layout/process3"/>
    <dgm:cxn modelId="{262D639B-11ED-4133-8CC9-7D3EEFB8F01E}" srcId="{EC8F9345-1BE0-4AE8-94D7-2FAED82E84CD}" destId="{E753DD5B-AB65-40A4-B31F-2B133F3006A9}" srcOrd="2" destOrd="0" parTransId="{3A71B70A-6E0A-419C-B970-FE974B3EBE13}" sibTransId="{36083882-F691-42B1-9F34-B06A5E0A96D6}"/>
    <dgm:cxn modelId="{8350389D-5BB8-4C65-8B0F-CAB990EEABD3}" srcId="{E4786C0C-A39C-4BCF-AA27-145C32492A72}" destId="{8FBFC0AD-A7C4-427A-A55C-6254C51CC35C}" srcOrd="0" destOrd="0" parTransId="{19FAB3CF-EEC7-48BB-A03A-A3CC125FFC7C}" sibTransId="{5E5FE09B-C1BF-41B6-BC62-468306312EAC}"/>
    <dgm:cxn modelId="{6020BDA3-32AD-4D92-828E-DD6C4137B8D8}" type="presOf" srcId="{DC5BF52F-FA14-43C7-926B-09719ECF8D9A}" destId="{06EBCA3A-B425-4FE3-AE42-6483D5F92212}" srcOrd="0" destOrd="1" presId="urn:microsoft.com/office/officeart/2005/8/layout/process3"/>
    <dgm:cxn modelId="{D60CFDA8-2E05-4EDF-A919-DF85902F85F9}" type="presOf" srcId="{5F82F7C5-20DE-4ECE-9CB8-0FC87C0F524A}" destId="{E2937C0B-4F5D-4B52-9D35-4C37B5C06F1E}" srcOrd="0" destOrd="0" presId="urn:microsoft.com/office/officeart/2005/8/layout/process3"/>
    <dgm:cxn modelId="{DBB646B3-7D0A-4CEE-A114-F576141C2D6F}" type="presOf" srcId="{9B3459BA-3680-4AFD-9734-D83DCC0D5EA7}" destId="{14A556C8-863D-4A37-B1CD-93918C107ED9}" srcOrd="0" destOrd="0" presId="urn:microsoft.com/office/officeart/2005/8/layout/process3"/>
    <dgm:cxn modelId="{BFE692B9-E7FC-4A2C-9252-136CC12BCF71}" type="presOf" srcId="{95C5C3B6-DAA2-47A3-B738-646E092F3110}" destId="{06EBCA3A-B425-4FE3-AE42-6483D5F92212}" srcOrd="0" destOrd="2" presId="urn:microsoft.com/office/officeart/2005/8/layout/process3"/>
    <dgm:cxn modelId="{D0A784C0-AC72-4FDF-BDDB-4FDFB46741D4}" srcId="{288697BF-0613-4DEA-B43C-46C2581E6B9C}" destId="{3CE33682-13BA-41E7-B084-8BEB54797106}" srcOrd="2" destOrd="0" parTransId="{9ADCB4AD-C2B6-46A7-9AF7-5E4B363F1A01}" sibTransId="{E89C8280-0455-4F72-A144-675270039036}"/>
    <dgm:cxn modelId="{903BD3C7-4445-4948-9298-18EF2FD3F206}" srcId="{E4786C0C-A39C-4BCF-AA27-145C32492A72}" destId="{95C5C3B6-DAA2-47A3-B738-646E092F3110}" srcOrd="2" destOrd="0" parTransId="{55BA3FF6-0146-4614-8F45-1C4162FEBEC1}" sibTransId="{2D7FB787-DC83-47B8-BE5D-FA4388D193F4}"/>
    <dgm:cxn modelId="{6F9F1ED7-6360-4683-8254-EB2BC7F57B4D}" type="presOf" srcId="{3CE33682-13BA-41E7-B084-8BEB54797106}" destId="{14A556C8-863D-4A37-B1CD-93918C107ED9}" srcOrd="0" destOrd="2" presId="urn:microsoft.com/office/officeart/2005/8/layout/process3"/>
    <dgm:cxn modelId="{E4F1B0DF-4681-4E56-BE0F-08BFFD60A61F}" type="presOf" srcId="{5F82F7C5-20DE-4ECE-9CB8-0FC87C0F524A}" destId="{A57D4918-7418-4AAC-85C9-2458EE52CB65}" srcOrd="1" destOrd="0" presId="urn:microsoft.com/office/officeart/2005/8/layout/process3"/>
    <dgm:cxn modelId="{E70C28EC-5A30-45C7-B807-1329A7B17CE6}" type="presOf" srcId="{E99CD47A-EA6E-4623-ACAC-E4080C5CD9EF}" destId="{51F7BEFE-DEFA-494F-9D1A-72EA20F2CE34}" srcOrd="0" destOrd="1" presId="urn:microsoft.com/office/officeart/2005/8/layout/process3"/>
    <dgm:cxn modelId="{5EDFBBEC-E5A7-4BA4-BEB3-B15CD7956E19}" srcId="{648A4168-6E9A-4F91-94A5-FE05E9EFB73D}" destId="{E4786C0C-A39C-4BCF-AA27-145C32492A72}" srcOrd="2" destOrd="0" parTransId="{D90F9689-EB6D-4CA6-841F-F3B6D363EB7C}" sibTransId="{7F639EB7-987B-461D-99E6-2B2AA4A40346}"/>
    <dgm:cxn modelId="{FB7D20F5-EA93-48FA-B3FA-827794F1294E}" type="presOf" srcId="{288697BF-0613-4DEA-B43C-46C2581E6B9C}" destId="{052C6FDE-2AFC-4054-BE95-E03989A41694}" srcOrd="1" destOrd="0" presId="urn:microsoft.com/office/officeart/2005/8/layout/process3"/>
    <dgm:cxn modelId="{5496DFFA-9E8B-43BC-9A13-9949BE3427B1}" srcId="{EC8F9345-1BE0-4AE8-94D7-2FAED82E84CD}" destId="{E99CD47A-EA6E-4623-ACAC-E4080C5CD9EF}" srcOrd="1" destOrd="0" parTransId="{7A0D9762-1083-4D91-9553-667460363BFE}" sibTransId="{4153DB48-3A8F-450E-952E-2B76C0F83D08}"/>
    <dgm:cxn modelId="{EC8FFFFA-C9AD-436B-BF25-52BC7BC4A0A7}" type="presOf" srcId="{E753DD5B-AB65-40A4-B31F-2B133F3006A9}" destId="{51F7BEFE-DEFA-494F-9D1A-72EA20F2CE34}" srcOrd="0" destOrd="2" presId="urn:microsoft.com/office/officeart/2005/8/layout/process3"/>
    <dgm:cxn modelId="{1BF04DFB-2DD3-4CD7-ACF1-C3515DE00866}" srcId="{E4786C0C-A39C-4BCF-AA27-145C32492A72}" destId="{DC5BF52F-FA14-43C7-926B-09719ECF8D9A}" srcOrd="1" destOrd="0" parTransId="{85A90C6A-546D-4FA4-9B29-FC920B57891C}" sibTransId="{104893D5-C106-4E21-8584-0A5C9DE8FF7A}"/>
    <dgm:cxn modelId="{B50883FF-4CCA-4A40-976E-38B905088B00}" srcId="{288697BF-0613-4DEA-B43C-46C2581E6B9C}" destId="{3D840E9B-3AC9-476E-956D-AC897025E758}" srcOrd="1" destOrd="0" parTransId="{54A00A54-6CC9-40FE-BEEB-DF592704E07A}" sibTransId="{4B089C9B-FB21-4A56-BEA7-E1C2F6AB1025}"/>
    <dgm:cxn modelId="{662F7E6C-DFDF-4588-ABF9-57A38D585174}" type="presParOf" srcId="{3B4D1253-D4F9-4386-85CB-7259B52DBC23}" destId="{6B181339-AE20-4F1F-92E0-A47121FE2E3C}" srcOrd="0" destOrd="0" presId="urn:microsoft.com/office/officeart/2005/8/layout/process3"/>
    <dgm:cxn modelId="{CA2FE323-A4E7-48CD-ABE6-3663F28A7C7F}" type="presParOf" srcId="{6B181339-AE20-4F1F-92E0-A47121FE2E3C}" destId="{28C08697-84A7-4446-84DD-0B9E29E618A8}" srcOrd="0" destOrd="0" presId="urn:microsoft.com/office/officeart/2005/8/layout/process3"/>
    <dgm:cxn modelId="{4B0CF2EB-697E-430A-BF2C-F5CF93BD6D23}" type="presParOf" srcId="{6B181339-AE20-4F1F-92E0-A47121FE2E3C}" destId="{052C6FDE-2AFC-4054-BE95-E03989A41694}" srcOrd="1" destOrd="0" presId="urn:microsoft.com/office/officeart/2005/8/layout/process3"/>
    <dgm:cxn modelId="{1AD7716C-8748-442D-B8B6-C81E02B44F4A}" type="presParOf" srcId="{6B181339-AE20-4F1F-92E0-A47121FE2E3C}" destId="{14A556C8-863D-4A37-B1CD-93918C107ED9}" srcOrd="2" destOrd="0" presId="urn:microsoft.com/office/officeart/2005/8/layout/process3"/>
    <dgm:cxn modelId="{66801B7B-9587-48C3-B2F6-E6F71DF8E64C}" type="presParOf" srcId="{3B4D1253-D4F9-4386-85CB-7259B52DBC23}" destId="{A1AC323F-CDF8-4E05-A30A-27F8F89809B2}" srcOrd="1" destOrd="0" presId="urn:microsoft.com/office/officeart/2005/8/layout/process3"/>
    <dgm:cxn modelId="{B78853C9-5280-4F3E-BC34-50162976CCD8}" type="presParOf" srcId="{A1AC323F-CDF8-4E05-A30A-27F8F89809B2}" destId="{CA3999F6-0A4E-43AF-9F0B-ED12A8F6AE81}" srcOrd="0" destOrd="0" presId="urn:microsoft.com/office/officeart/2005/8/layout/process3"/>
    <dgm:cxn modelId="{2251CDFE-191F-48B9-A02B-7F922C78A39B}" type="presParOf" srcId="{3B4D1253-D4F9-4386-85CB-7259B52DBC23}" destId="{98588815-A5C2-43C2-A072-54D17B98B633}" srcOrd="2" destOrd="0" presId="urn:microsoft.com/office/officeart/2005/8/layout/process3"/>
    <dgm:cxn modelId="{B684BD6A-3454-4B0E-BF68-44C46FCDF7B5}" type="presParOf" srcId="{98588815-A5C2-43C2-A072-54D17B98B633}" destId="{6FD76D64-2A84-45F4-B62B-20375DAD650E}" srcOrd="0" destOrd="0" presId="urn:microsoft.com/office/officeart/2005/8/layout/process3"/>
    <dgm:cxn modelId="{CE47CBB1-5569-4436-B506-D617BE5EA0AA}" type="presParOf" srcId="{98588815-A5C2-43C2-A072-54D17B98B633}" destId="{248E1EB7-F6AF-493F-9F7C-2769037E4729}" srcOrd="1" destOrd="0" presId="urn:microsoft.com/office/officeart/2005/8/layout/process3"/>
    <dgm:cxn modelId="{0316A064-354C-48FB-B319-838A3F5F3CB5}" type="presParOf" srcId="{98588815-A5C2-43C2-A072-54D17B98B633}" destId="{51F7BEFE-DEFA-494F-9D1A-72EA20F2CE34}" srcOrd="2" destOrd="0" presId="urn:microsoft.com/office/officeart/2005/8/layout/process3"/>
    <dgm:cxn modelId="{BCC39DB4-AD6D-4105-BD9B-50BB8440181C}" type="presParOf" srcId="{3B4D1253-D4F9-4386-85CB-7259B52DBC23}" destId="{E2937C0B-4F5D-4B52-9D35-4C37B5C06F1E}" srcOrd="3" destOrd="0" presId="urn:microsoft.com/office/officeart/2005/8/layout/process3"/>
    <dgm:cxn modelId="{30053FC7-0082-4A48-8085-7A30B4F6ADC0}" type="presParOf" srcId="{E2937C0B-4F5D-4B52-9D35-4C37B5C06F1E}" destId="{A57D4918-7418-4AAC-85C9-2458EE52CB65}" srcOrd="0" destOrd="0" presId="urn:microsoft.com/office/officeart/2005/8/layout/process3"/>
    <dgm:cxn modelId="{62BCCF1B-14ED-4442-BCAB-AF5071A16828}" type="presParOf" srcId="{3B4D1253-D4F9-4386-85CB-7259B52DBC23}" destId="{0461A727-87AA-4D01-A22D-BE500B51D051}" srcOrd="4" destOrd="0" presId="urn:microsoft.com/office/officeart/2005/8/layout/process3"/>
    <dgm:cxn modelId="{2F486646-7C54-4B3A-8B68-5072A48F5175}" type="presParOf" srcId="{0461A727-87AA-4D01-A22D-BE500B51D051}" destId="{9C9CB77A-76B1-4EFD-8C2E-C97357B3BFBA}" srcOrd="0" destOrd="0" presId="urn:microsoft.com/office/officeart/2005/8/layout/process3"/>
    <dgm:cxn modelId="{B4C5676F-FCEF-4840-AD8E-AA9F720E27D5}" type="presParOf" srcId="{0461A727-87AA-4D01-A22D-BE500B51D051}" destId="{2AC57C33-195D-48EA-832B-29CBBBEB9D74}" srcOrd="1" destOrd="0" presId="urn:microsoft.com/office/officeart/2005/8/layout/process3"/>
    <dgm:cxn modelId="{50E66601-830C-4942-816B-F07BD82C2DD9}" type="presParOf" srcId="{0461A727-87AA-4D01-A22D-BE500B51D051}" destId="{06EBCA3A-B425-4FE3-AE42-6483D5F92212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953030-54B8-4543-8274-F6CC89EEDAC7}">
      <dsp:nvSpPr>
        <dsp:cNvPr id="0" name=""/>
        <dsp:cNvSpPr/>
      </dsp:nvSpPr>
      <dsp:spPr>
        <a:xfrm>
          <a:off x="0" y="491"/>
          <a:ext cx="108204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A8E6DA-A337-4176-B17C-EA895F3DFDCF}">
      <dsp:nvSpPr>
        <dsp:cNvPr id="0" name=""/>
        <dsp:cNvSpPr/>
      </dsp:nvSpPr>
      <dsp:spPr>
        <a:xfrm>
          <a:off x="0" y="491"/>
          <a:ext cx="10820400" cy="80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500" kern="1200" dirty="0"/>
            <a:t>论文结构</a:t>
          </a:r>
        </a:p>
      </dsp:txBody>
      <dsp:txXfrm>
        <a:off x="0" y="491"/>
        <a:ext cx="10820400" cy="804666"/>
      </dsp:txXfrm>
    </dsp:sp>
    <dsp:sp modelId="{6FAC29EF-BC0D-4E6C-ACC4-70708B361026}">
      <dsp:nvSpPr>
        <dsp:cNvPr id="0" name=""/>
        <dsp:cNvSpPr/>
      </dsp:nvSpPr>
      <dsp:spPr>
        <a:xfrm>
          <a:off x="0" y="805157"/>
          <a:ext cx="108204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4CBD33-5CB8-4865-A74F-93B494732315}">
      <dsp:nvSpPr>
        <dsp:cNvPr id="0" name=""/>
        <dsp:cNvSpPr/>
      </dsp:nvSpPr>
      <dsp:spPr>
        <a:xfrm>
          <a:off x="0" y="805157"/>
          <a:ext cx="10820400" cy="80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500" kern="1200" dirty="0"/>
            <a:t>框架简介</a:t>
          </a:r>
        </a:p>
      </dsp:txBody>
      <dsp:txXfrm>
        <a:off x="0" y="805157"/>
        <a:ext cx="10820400" cy="804666"/>
      </dsp:txXfrm>
    </dsp:sp>
    <dsp:sp modelId="{09F1DDED-C813-4FD2-80BC-8CCA5DE9A1F8}">
      <dsp:nvSpPr>
        <dsp:cNvPr id="0" name=""/>
        <dsp:cNvSpPr/>
      </dsp:nvSpPr>
      <dsp:spPr>
        <a:xfrm>
          <a:off x="0" y="1609823"/>
          <a:ext cx="108204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2640C-2393-43B0-A7D6-9CDDD86DD184}">
      <dsp:nvSpPr>
        <dsp:cNvPr id="0" name=""/>
        <dsp:cNvSpPr/>
      </dsp:nvSpPr>
      <dsp:spPr>
        <a:xfrm>
          <a:off x="0" y="1609823"/>
          <a:ext cx="10820400" cy="80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500" kern="1200" dirty="0"/>
            <a:t>效果展示</a:t>
          </a:r>
        </a:p>
      </dsp:txBody>
      <dsp:txXfrm>
        <a:off x="0" y="1609823"/>
        <a:ext cx="10820400" cy="804666"/>
      </dsp:txXfrm>
    </dsp:sp>
    <dsp:sp modelId="{6F626B10-033E-422C-B74E-5B15DB0B4AB8}">
      <dsp:nvSpPr>
        <dsp:cNvPr id="0" name=""/>
        <dsp:cNvSpPr/>
      </dsp:nvSpPr>
      <dsp:spPr>
        <a:xfrm>
          <a:off x="0" y="2414489"/>
          <a:ext cx="108204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33A907-C5D9-455B-BFE1-56F3ACD1E149}">
      <dsp:nvSpPr>
        <dsp:cNvPr id="0" name=""/>
        <dsp:cNvSpPr/>
      </dsp:nvSpPr>
      <dsp:spPr>
        <a:xfrm>
          <a:off x="0" y="2414489"/>
          <a:ext cx="10820400" cy="80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500" kern="1200" dirty="0"/>
            <a:t>使用方法</a:t>
          </a:r>
        </a:p>
      </dsp:txBody>
      <dsp:txXfrm>
        <a:off x="0" y="2414489"/>
        <a:ext cx="10820400" cy="804666"/>
      </dsp:txXfrm>
    </dsp:sp>
    <dsp:sp modelId="{C1111614-0415-4823-B0AF-8BFD56CD4D6B}">
      <dsp:nvSpPr>
        <dsp:cNvPr id="0" name=""/>
        <dsp:cNvSpPr/>
      </dsp:nvSpPr>
      <dsp:spPr>
        <a:xfrm>
          <a:off x="0" y="3219155"/>
          <a:ext cx="1082040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8E296C-0B10-4A70-BA29-7ADCB5FB961C}">
      <dsp:nvSpPr>
        <dsp:cNvPr id="0" name=""/>
        <dsp:cNvSpPr/>
      </dsp:nvSpPr>
      <dsp:spPr>
        <a:xfrm>
          <a:off x="0" y="3219155"/>
          <a:ext cx="10820400" cy="80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500" kern="1200" dirty="0"/>
            <a:t>总结</a:t>
          </a:r>
        </a:p>
      </dsp:txBody>
      <dsp:txXfrm>
        <a:off x="0" y="3219155"/>
        <a:ext cx="10820400" cy="8046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2C6FDE-2AFC-4054-BE95-E03989A41694}">
      <dsp:nvSpPr>
        <dsp:cNvPr id="0" name=""/>
        <dsp:cNvSpPr/>
      </dsp:nvSpPr>
      <dsp:spPr>
        <a:xfrm>
          <a:off x="3854" y="648904"/>
          <a:ext cx="2325065" cy="997929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加载解析</a:t>
          </a:r>
          <a:r>
            <a:rPr lang="en-US" altLang="zh-CN" sz="2000" kern="1200" dirty="0"/>
            <a:t>XML</a:t>
          </a:r>
          <a:endParaRPr lang="zh-CN" altLang="en-US" sz="2000" kern="1200" dirty="0"/>
        </a:p>
      </dsp:txBody>
      <dsp:txXfrm>
        <a:off x="3854" y="648904"/>
        <a:ext cx="2325065" cy="665286"/>
      </dsp:txXfrm>
    </dsp:sp>
    <dsp:sp modelId="{14A556C8-863D-4A37-B1CD-93918C107ED9}">
      <dsp:nvSpPr>
        <dsp:cNvPr id="0" name=""/>
        <dsp:cNvSpPr/>
      </dsp:nvSpPr>
      <dsp:spPr>
        <a:xfrm>
          <a:off x="265028" y="1343159"/>
          <a:ext cx="2885844" cy="1733477"/>
        </a:xfrm>
        <a:prstGeom prst="roundRect">
          <a:avLst>
            <a:gd name="adj" fmla="val 10000"/>
          </a:avLst>
        </a:prstGeom>
        <a:solidFill>
          <a:schemeClr val="tx2">
            <a:lumMod val="5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zh-CN" altLang="en-US" sz="2000" kern="1200" dirty="0">
              <a:solidFill>
                <a:schemeClr val="tx1"/>
              </a:solidFill>
            </a:rPr>
            <a:t>判断</a:t>
          </a:r>
          <a:r>
            <a:rPr lang="en-US" altLang="zh-CN" sz="2000" kern="1200" dirty="0">
              <a:solidFill>
                <a:schemeClr val="tx1"/>
              </a:solidFill>
            </a:rPr>
            <a:t>XML</a:t>
          </a:r>
          <a:r>
            <a:rPr lang="zh-CN" altLang="en-US" sz="2000" kern="1200" dirty="0">
              <a:solidFill>
                <a:schemeClr val="tx1"/>
              </a:solidFill>
            </a:rPr>
            <a:t>更新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zh-CN" altLang="en-US" sz="2000" kern="1200" dirty="0">
              <a:solidFill>
                <a:schemeClr val="tx1"/>
              </a:solidFill>
            </a:rPr>
            <a:t>解析</a:t>
          </a:r>
          <a:r>
            <a:rPr lang="en-US" altLang="zh-CN" sz="2000" kern="1200" dirty="0">
              <a:solidFill>
                <a:schemeClr val="tx1"/>
              </a:solidFill>
            </a:rPr>
            <a:t>XML</a:t>
          </a:r>
          <a:r>
            <a:rPr lang="zh-CN" altLang="en-US" sz="2000" kern="1200" dirty="0">
              <a:solidFill>
                <a:schemeClr val="tx1"/>
              </a:solidFill>
            </a:rPr>
            <a:t>文件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zh-CN" altLang="en-US" sz="2000" kern="1200" dirty="0">
              <a:solidFill>
                <a:schemeClr val="tx1"/>
              </a:solidFill>
            </a:rPr>
            <a:t>刷新配置缓存</a:t>
          </a:r>
        </a:p>
      </dsp:txBody>
      <dsp:txXfrm>
        <a:off x="315800" y="1393931"/>
        <a:ext cx="2784300" cy="1631933"/>
      </dsp:txXfrm>
    </dsp:sp>
    <dsp:sp modelId="{A1AC323F-CDF8-4E05-A30A-27F8F89809B2}">
      <dsp:nvSpPr>
        <dsp:cNvPr id="0" name=""/>
        <dsp:cNvSpPr/>
      </dsp:nvSpPr>
      <dsp:spPr>
        <a:xfrm>
          <a:off x="2757070" y="742343"/>
          <a:ext cx="752652" cy="478408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2757070" y="838025"/>
        <a:ext cx="609130" cy="287044"/>
      </dsp:txXfrm>
    </dsp:sp>
    <dsp:sp modelId="{248E1EB7-F6AF-493F-9F7C-2769037E4729}">
      <dsp:nvSpPr>
        <dsp:cNvPr id="0" name=""/>
        <dsp:cNvSpPr/>
      </dsp:nvSpPr>
      <dsp:spPr>
        <a:xfrm>
          <a:off x="3891011" y="648904"/>
          <a:ext cx="2325065" cy="997929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操作逻辑处理</a:t>
          </a:r>
        </a:p>
      </dsp:txBody>
      <dsp:txXfrm>
        <a:off x="3891011" y="648904"/>
        <a:ext cx="2158744" cy="665286"/>
      </dsp:txXfrm>
    </dsp:sp>
    <dsp:sp modelId="{51F7BEFE-DEFA-494F-9D1A-72EA20F2CE34}">
      <dsp:nvSpPr>
        <dsp:cNvPr id="0" name=""/>
        <dsp:cNvSpPr/>
      </dsp:nvSpPr>
      <dsp:spPr>
        <a:xfrm>
          <a:off x="4152186" y="1343159"/>
          <a:ext cx="2885844" cy="1733477"/>
        </a:xfrm>
        <a:prstGeom prst="roundRect">
          <a:avLst>
            <a:gd name="adj" fmla="val 10000"/>
          </a:avLst>
        </a:prstGeom>
        <a:solidFill>
          <a:schemeClr val="tx2">
            <a:lumMod val="5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zh-CN" altLang="en-US" sz="2000" kern="1200" dirty="0">
              <a:solidFill>
                <a:schemeClr val="tx1"/>
              </a:solidFill>
            </a:rPr>
            <a:t>预处理请求参数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zh-CN" altLang="en-US" sz="2000" kern="1200" dirty="0">
              <a:solidFill>
                <a:schemeClr val="tx1"/>
              </a:solidFill>
            </a:rPr>
            <a:t>根据配置生成查询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zh-CN" altLang="en-US" sz="2000" kern="1200" dirty="0">
              <a:solidFill>
                <a:schemeClr val="tx1"/>
              </a:solidFill>
            </a:rPr>
            <a:t>生成视图模型数据</a:t>
          </a:r>
        </a:p>
      </dsp:txBody>
      <dsp:txXfrm>
        <a:off x="4202958" y="1393931"/>
        <a:ext cx="2784300" cy="1631933"/>
      </dsp:txXfrm>
    </dsp:sp>
    <dsp:sp modelId="{E2937C0B-4F5D-4B52-9D35-4C37B5C06F1E}">
      <dsp:nvSpPr>
        <dsp:cNvPr id="0" name=""/>
        <dsp:cNvSpPr/>
      </dsp:nvSpPr>
      <dsp:spPr>
        <a:xfrm>
          <a:off x="6644228" y="742343"/>
          <a:ext cx="752652" cy="478408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6644228" y="838025"/>
        <a:ext cx="609130" cy="287044"/>
      </dsp:txXfrm>
    </dsp:sp>
    <dsp:sp modelId="{2AC57C33-195D-48EA-832B-29CBBBEB9D74}">
      <dsp:nvSpPr>
        <dsp:cNvPr id="0" name=""/>
        <dsp:cNvSpPr/>
      </dsp:nvSpPr>
      <dsp:spPr>
        <a:xfrm>
          <a:off x="7778169" y="648904"/>
          <a:ext cx="2325065" cy="997929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视图渲染</a:t>
          </a:r>
        </a:p>
      </dsp:txBody>
      <dsp:txXfrm>
        <a:off x="7778169" y="648904"/>
        <a:ext cx="2325065" cy="665286"/>
      </dsp:txXfrm>
    </dsp:sp>
    <dsp:sp modelId="{06EBCA3A-B425-4FE3-AE42-6483D5F92212}">
      <dsp:nvSpPr>
        <dsp:cNvPr id="0" name=""/>
        <dsp:cNvSpPr/>
      </dsp:nvSpPr>
      <dsp:spPr>
        <a:xfrm>
          <a:off x="7934555" y="1343159"/>
          <a:ext cx="2885844" cy="1733477"/>
        </a:xfrm>
        <a:prstGeom prst="roundRect">
          <a:avLst>
            <a:gd name="adj" fmla="val 10000"/>
          </a:avLst>
        </a:prstGeom>
        <a:solidFill>
          <a:schemeClr val="tx2">
            <a:lumMod val="50000"/>
            <a:alpha val="9000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zh-CN" altLang="en-US" sz="2000" kern="1200" dirty="0">
              <a:solidFill>
                <a:schemeClr val="tx1"/>
              </a:solidFill>
            </a:rPr>
            <a:t>选择视图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zh-CN" altLang="en-US" sz="2000" kern="1200" dirty="0">
              <a:solidFill>
                <a:schemeClr val="tx1"/>
              </a:solidFill>
            </a:rPr>
            <a:t>装入数据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zh-CN" altLang="en-US" sz="2000" kern="1200" dirty="0">
              <a:solidFill>
                <a:schemeClr val="tx1"/>
              </a:solidFill>
            </a:rPr>
            <a:t>生成</a:t>
          </a:r>
          <a:r>
            <a:rPr lang="en-US" altLang="zh-CN" sz="2000" kern="1200" dirty="0">
              <a:solidFill>
                <a:schemeClr val="tx1"/>
              </a:solidFill>
            </a:rPr>
            <a:t>HTML</a:t>
          </a:r>
          <a:endParaRPr lang="zh-CN" alt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endParaRPr lang="zh-CN" altLang="en-US" sz="2000" kern="1200" dirty="0">
            <a:solidFill>
              <a:schemeClr val="tx1"/>
            </a:solidFill>
          </a:endParaRPr>
        </a:p>
      </dsp:txBody>
      <dsp:txXfrm>
        <a:off x="7985327" y="1393931"/>
        <a:ext cx="2784300" cy="16319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9E016143-E03C-4CFD-AFDC-14E5BDEA754C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00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r">
              <a:defRPr sz="32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57994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E59FD0C-5451-4CA0-86AF-E70AE3279989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18003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E59FD0C-5451-4CA0-86AF-E70AE3279989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661387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E59FD0C-5451-4CA0-86AF-E70AE3279989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4599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00379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46247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828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5F6C806-BBF7-471C-9527-881CE2266695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592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640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4"/>
            <a:ext cx="10820399" cy="12924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08A7C6C-0F39-4D70-8E8D-FE5B9C95FA73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216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020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444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121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082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98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797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smtClean="0"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1252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  <p:sldLayoutId id="2147483948" r:id="rId12"/>
    <p:sldLayoutId id="2147483949" r:id="rId13"/>
    <p:sldLayoutId id="2147483950" r:id="rId14"/>
    <p:sldLayoutId id="2147483951" r:id="rId15"/>
    <p:sldLayoutId id="2147483952" r:id="rId16"/>
    <p:sldLayoutId id="2147483953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71600" y="2390115"/>
            <a:ext cx="9448800" cy="1238386"/>
          </a:xfrm>
        </p:spPr>
        <p:txBody>
          <a:bodyPr/>
          <a:lstStyle/>
          <a:p>
            <a:r>
              <a:rPr lang="zh-CN" altLang="en-US" dirty="0"/>
              <a:t>关于增删改查的快速实现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201320181405 </a:t>
            </a:r>
            <a:r>
              <a:rPr lang="zh-CN" altLang="en-US" dirty="0"/>
              <a:t>沈吹风</a:t>
            </a:r>
            <a:endParaRPr lang="en-US" altLang="zh-CN" dirty="0"/>
          </a:p>
          <a:p>
            <a:r>
              <a:rPr lang="zh-CN" altLang="en-US" dirty="0"/>
              <a:t>指导老师</a:t>
            </a:r>
            <a:r>
              <a:rPr lang="en-US" altLang="zh-CN" dirty="0"/>
              <a:t>:xxx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966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181" r="618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605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框架简介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2711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框架定义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 err="1"/>
              <a:t>JavaEE</a:t>
            </a:r>
            <a:r>
              <a:rPr lang="zh-CN" altLang="en-US" dirty="0"/>
              <a:t>的针对于后台管理系统增删改查编码框架</a:t>
            </a:r>
            <a:endParaRPr lang="en-US" altLang="zh-CN" dirty="0"/>
          </a:p>
          <a:p>
            <a:r>
              <a:rPr lang="zh-CN" altLang="en-US" dirty="0"/>
              <a:t>框架命名为</a:t>
            </a:r>
            <a:r>
              <a:rPr lang="en-US" altLang="zh-CN" dirty="0"/>
              <a:t> frame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5401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目的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提高代码易用性</a:t>
            </a:r>
            <a:endParaRPr lang="en-US" altLang="zh-CN" dirty="0"/>
          </a:p>
          <a:p>
            <a:r>
              <a:rPr lang="zh-CN" altLang="en-US" dirty="0"/>
              <a:t>减少重复编码</a:t>
            </a:r>
            <a:endParaRPr lang="en-US" altLang="zh-CN" dirty="0"/>
          </a:p>
          <a:p>
            <a:r>
              <a:rPr lang="zh-CN" altLang="en-US" dirty="0"/>
              <a:t>规范编码</a:t>
            </a:r>
          </a:p>
        </p:txBody>
      </p:sp>
    </p:spTree>
    <p:extLst>
      <p:ext uri="{BB962C8B-B14F-4D97-AF65-F5344CB8AC3E}">
        <p14:creationId xmlns:p14="http://schemas.microsoft.com/office/powerpoint/2010/main" val="2293101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使用此框架的前提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Maven</a:t>
            </a:r>
          </a:p>
          <a:p>
            <a:r>
              <a:rPr lang="en-US" altLang="zh-CN" dirty="0"/>
              <a:t>Spring</a:t>
            </a:r>
            <a:r>
              <a:rPr lang="zh-CN" altLang="en-US" dirty="0"/>
              <a:t>（</a:t>
            </a:r>
            <a:r>
              <a:rPr lang="en-US" altLang="zh-CN" dirty="0"/>
              <a:t>MVC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Hibernate</a:t>
            </a:r>
          </a:p>
          <a:p>
            <a:r>
              <a:rPr lang="zh-CN" altLang="en-US" dirty="0"/>
              <a:t>基本的前端知识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91903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框架特点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XML</a:t>
            </a:r>
            <a:r>
              <a:rPr lang="zh-CN" altLang="en-US" dirty="0"/>
              <a:t>配置的基本增删改查</a:t>
            </a:r>
            <a:endParaRPr lang="en-US" altLang="zh-CN" dirty="0"/>
          </a:p>
          <a:p>
            <a:r>
              <a:rPr lang="zh-CN" altLang="en-US" dirty="0"/>
              <a:t>能够拓展自定义的业务逻辑</a:t>
            </a:r>
            <a:endParaRPr lang="en-US" altLang="zh-CN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997409"/>
            <a:ext cx="5334000" cy="241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96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框架主要依赖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JAVA</a:t>
            </a:r>
            <a:r>
              <a:rPr lang="zh-CN" altLang="en-US" dirty="0"/>
              <a:t>依赖</a:t>
            </a:r>
            <a:endParaRPr lang="en-US" altLang="zh-CN" dirty="0"/>
          </a:p>
          <a:p>
            <a:pPr lvl="1"/>
            <a:r>
              <a:rPr lang="en-US" altLang="zh-CN" dirty="0"/>
              <a:t>Spring</a:t>
            </a:r>
            <a:r>
              <a:rPr lang="zh-CN" altLang="en-US" dirty="0"/>
              <a:t>（</a:t>
            </a:r>
            <a:r>
              <a:rPr lang="en-US" altLang="zh-CN" dirty="0"/>
              <a:t>MVC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en-US" altLang="zh-CN" dirty="0"/>
              <a:t>Hibernate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JAXB</a:t>
            </a:r>
            <a:r>
              <a:rPr lang="zh-CN" altLang="en-US" dirty="0"/>
              <a:t>（</a:t>
            </a:r>
            <a:r>
              <a:rPr lang="en-US" altLang="zh-CN" dirty="0"/>
              <a:t>JDK</a:t>
            </a:r>
            <a:r>
              <a:rPr lang="zh-CN" altLang="en-US" dirty="0"/>
              <a:t>自带）</a:t>
            </a:r>
            <a:endParaRPr lang="en-US" altLang="zh-CN" dirty="0"/>
          </a:p>
          <a:p>
            <a:pPr lvl="1"/>
            <a:r>
              <a:rPr lang="en-US" altLang="zh-CN" dirty="0" err="1"/>
              <a:t>SiteMesh</a:t>
            </a:r>
            <a:endParaRPr lang="en-US" altLang="zh-CN" dirty="0"/>
          </a:p>
          <a:p>
            <a:pPr lvl="1"/>
            <a:r>
              <a:rPr lang="en-US" altLang="zh-CN" dirty="0" err="1"/>
              <a:t>Gson</a:t>
            </a:r>
            <a:endParaRPr lang="en-US" altLang="zh-CN" dirty="0"/>
          </a:p>
          <a:p>
            <a:pPr lvl="1"/>
            <a:r>
              <a:rPr lang="en-US" altLang="zh-CN" dirty="0" err="1"/>
              <a:t>FreeMarker</a:t>
            </a:r>
            <a:endParaRPr lang="en-US" altLang="zh-CN" dirty="0"/>
          </a:p>
          <a:p>
            <a:pPr lvl="1"/>
            <a:r>
              <a:rPr lang="en-US" altLang="zh-CN" dirty="0"/>
              <a:t>log4j2</a:t>
            </a:r>
          </a:p>
          <a:p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/>
              <a:t>前端依赖</a:t>
            </a:r>
            <a:endParaRPr lang="en-US" altLang="zh-CN"/>
          </a:p>
          <a:p>
            <a:pPr lvl="1"/>
            <a:r>
              <a:rPr lang="en-US" altLang="zh-CN"/>
              <a:t>jQuery</a:t>
            </a:r>
          </a:p>
          <a:p>
            <a:pPr lvl="1"/>
            <a:r>
              <a:rPr lang="en-US" altLang="zh-CN"/>
              <a:t>zTree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81518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主要功能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可配置的增删改查</a:t>
            </a:r>
            <a:endParaRPr lang="en-US" altLang="zh-CN" dirty="0"/>
          </a:p>
          <a:p>
            <a:pPr lvl="1"/>
            <a:r>
              <a:rPr lang="zh-CN" altLang="zh-CN" dirty="0"/>
              <a:t>列表查询（包括分页，条件查询，字段排序）</a:t>
            </a:r>
          </a:p>
          <a:p>
            <a:pPr lvl="1"/>
            <a:r>
              <a:rPr lang="zh-CN" altLang="zh-CN" dirty="0"/>
              <a:t>新增</a:t>
            </a:r>
            <a:r>
              <a:rPr lang="en-US" altLang="zh-CN" dirty="0"/>
              <a:t>/</a:t>
            </a:r>
            <a:r>
              <a:rPr lang="zh-CN" altLang="zh-CN" dirty="0"/>
              <a:t>修改功能</a:t>
            </a:r>
            <a:endParaRPr lang="en-US" altLang="zh-CN" dirty="0"/>
          </a:p>
          <a:p>
            <a:pPr lvl="1"/>
            <a:r>
              <a:rPr lang="zh-CN" altLang="zh-CN" dirty="0"/>
              <a:t>删除功能</a:t>
            </a:r>
          </a:p>
          <a:p>
            <a:r>
              <a:rPr lang="zh-CN" altLang="zh-CN" dirty="0"/>
              <a:t>其他的</a:t>
            </a:r>
            <a:r>
              <a:rPr lang="zh-CN" altLang="en-US" dirty="0"/>
              <a:t>基本功能</a:t>
            </a:r>
            <a:endParaRPr lang="en-US" altLang="zh-CN" dirty="0"/>
          </a:p>
          <a:p>
            <a:pPr lvl="1"/>
            <a:r>
              <a:rPr lang="zh-CN" altLang="en-US" dirty="0"/>
              <a:t>用户管理</a:t>
            </a:r>
            <a:endParaRPr lang="en-US" altLang="zh-CN" dirty="0"/>
          </a:p>
          <a:p>
            <a:pPr lvl="1"/>
            <a:r>
              <a:rPr lang="zh-CN" altLang="en-US" dirty="0"/>
              <a:t>角色管理</a:t>
            </a:r>
            <a:endParaRPr lang="en-US" altLang="zh-CN" dirty="0"/>
          </a:p>
          <a:p>
            <a:pPr lvl="1"/>
            <a:r>
              <a:rPr lang="zh-CN" altLang="en-US" dirty="0"/>
              <a:t>菜单管理</a:t>
            </a:r>
            <a:endParaRPr lang="en-US" altLang="zh-CN" dirty="0"/>
          </a:p>
          <a:p>
            <a:pPr lvl="1"/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5582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主要实现原理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Hibernate</a:t>
            </a:r>
            <a:r>
              <a:rPr lang="zh-CN" altLang="en-US" dirty="0"/>
              <a:t>的</a:t>
            </a:r>
            <a:r>
              <a:rPr lang="en-US" altLang="zh-CN" dirty="0"/>
              <a:t>ORM</a:t>
            </a:r>
            <a:r>
              <a:rPr lang="zh-CN" altLang="en-US" dirty="0"/>
              <a:t>解析</a:t>
            </a:r>
            <a:endParaRPr lang="en-US" altLang="zh-CN" dirty="0"/>
          </a:p>
          <a:p>
            <a:r>
              <a:rPr lang="en-US" altLang="zh-CN" dirty="0"/>
              <a:t>Java</a:t>
            </a:r>
            <a:r>
              <a:rPr lang="zh-CN" altLang="en-US" dirty="0"/>
              <a:t>反射实现的实体解析</a:t>
            </a:r>
            <a:endParaRPr lang="en-US" altLang="zh-CN" dirty="0"/>
          </a:p>
          <a:p>
            <a:r>
              <a:rPr lang="en-US" altLang="zh-CN" dirty="0"/>
              <a:t>JAXB</a:t>
            </a:r>
            <a:r>
              <a:rPr lang="zh-CN" altLang="en-US" dirty="0"/>
              <a:t>实现的</a:t>
            </a:r>
            <a:r>
              <a:rPr lang="en-US" altLang="zh-CN" dirty="0"/>
              <a:t>XML</a:t>
            </a:r>
            <a:r>
              <a:rPr lang="zh-CN" altLang="en-US" dirty="0"/>
              <a:t>到</a:t>
            </a:r>
            <a:r>
              <a:rPr lang="en-US" altLang="zh-CN" dirty="0"/>
              <a:t>JAVA</a:t>
            </a:r>
            <a:r>
              <a:rPr lang="zh-CN" altLang="en-US" dirty="0"/>
              <a:t>对象映射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91081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主要处理过程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9779473"/>
              </p:ext>
            </p:extLst>
          </p:nvPr>
        </p:nvGraphicFramePr>
        <p:xfrm>
          <a:off x="685800" y="2193925"/>
          <a:ext cx="10820400" cy="4024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39633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目录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1911301"/>
              </p:ext>
            </p:extLst>
          </p:nvPr>
        </p:nvGraphicFramePr>
        <p:xfrm>
          <a:off x="685800" y="2193925"/>
          <a:ext cx="10820400" cy="4024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18749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使用方法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660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简单增删改查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建立模型（</a:t>
            </a:r>
            <a:r>
              <a:rPr lang="en-US" altLang="zh-CN" dirty="0"/>
              <a:t>Entity</a:t>
            </a:r>
            <a:r>
              <a:rPr lang="zh-CN" altLang="en-US" dirty="0"/>
              <a:t>）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编写配置文件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编写</a:t>
            </a:r>
            <a:r>
              <a:rPr lang="en-US" altLang="zh-CN" dirty="0"/>
              <a:t>Controller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添加菜单和权限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重启服务</a:t>
            </a:r>
          </a:p>
        </p:txBody>
      </p:sp>
    </p:spTree>
    <p:extLst>
      <p:ext uri="{BB962C8B-B14F-4D97-AF65-F5344CB8AC3E}">
        <p14:creationId xmlns:p14="http://schemas.microsoft.com/office/powerpoint/2010/main" val="21864718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编写模型</a:t>
            </a: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5863" y="2021300"/>
            <a:ext cx="6510337" cy="2921762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此处的模型指的是</a:t>
            </a:r>
            <a:r>
              <a:rPr lang="en-US" altLang="zh-CN" dirty="0"/>
              <a:t>Hibernate</a:t>
            </a:r>
            <a:r>
              <a:rPr lang="zh-CN" altLang="en-US" dirty="0"/>
              <a:t>实体</a:t>
            </a:r>
            <a:r>
              <a:rPr lang="en-US" altLang="zh-CN" dirty="0"/>
              <a:t>(Entity)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需要继承</a:t>
            </a:r>
            <a:r>
              <a:rPr lang="en-US" altLang="zh-CN" dirty="0" err="1"/>
              <a:t>BaseEntity</a:t>
            </a:r>
            <a:r>
              <a:rPr lang="zh-CN" altLang="en-US" dirty="0"/>
              <a:t>类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需要打</a:t>
            </a:r>
            <a:r>
              <a:rPr lang="en-US" altLang="zh-CN" dirty="0"/>
              <a:t>@Table</a:t>
            </a:r>
            <a:r>
              <a:rPr lang="zh-CN" altLang="en-US" dirty="0"/>
              <a:t>注解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需要打</a:t>
            </a:r>
            <a:r>
              <a:rPr lang="en-US" altLang="zh-CN" dirty="0"/>
              <a:t>@Entity</a:t>
            </a:r>
            <a:r>
              <a:rPr lang="zh-CN" altLang="en-US" dirty="0"/>
              <a:t>注解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49893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编写配置文件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5863" y="2037807"/>
            <a:ext cx="6510337" cy="2888749"/>
          </a:xfrm>
          <a:prstGeom prst="rect">
            <a:avLst/>
          </a:prstGeo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一般需要单独建包（</a:t>
            </a:r>
            <a:r>
              <a:rPr lang="en-US" altLang="zh-CN" dirty="0"/>
              <a:t>Package</a:t>
            </a:r>
            <a:r>
              <a:rPr lang="zh-CN" altLang="en-US" dirty="0"/>
              <a:t>）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建议放在将要编写的</a:t>
            </a:r>
            <a:r>
              <a:rPr lang="en-US" altLang="zh-CN" dirty="0"/>
              <a:t>Controller</a:t>
            </a:r>
            <a:r>
              <a:rPr lang="zh-CN" altLang="en-US" dirty="0"/>
              <a:t>路径旁边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建议拷贝现有的配置文件修改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详细的配置方法在论文</a:t>
            </a:r>
            <a:r>
              <a:rPr lang="en-US" altLang="zh-CN" dirty="0"/>
              <a:t>5.3</a:t>
            </a:r>
            <a:r>
              <a:rPr lang="zh-CN" altLang="en-US" dirty="0"/>
              <a:t>章节有提及</a:t>
            </a:r>
          </a:p>
        </p:txBody>
      </p:sp>
    </p:spTree>
    <p:extLst>
      <p:ext uri="{BB962C8B-B14F-4D97-AF65-F5344CB8AC3E}">
        <p14:creationId xmlns:p14="http://schemas.microsoft.com/office/powerpoint/2010/main" val="2955914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编写</a:t>
            </a:r>
            <a:r>
              <a:rPr lang="en-US" altLang="zh-CN" dirty="0"/>
              <a:t>Controller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5863" y="1954040"/>
            <a:ext cx="6510337" cy="3056283"/>
          </a:xfrm>
          <a:prstGeom prst="rect">
            <a:avLst/>
          </a:prstGeo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需要打</a:t>
            </a:r>
            <a:r>
              <a:rPr lang="en-US" altLang="zh-CN" dirty="0"/>
              <a:t>@Controller</a:t>
            </a:r>
            <a:r>
              <a:rPr lang="zh-CN" altLang="en-US" dirty="0"/>
              <a:t>注解</a:t>
            </a:r>
            <a:endParaRPr lang="en-US" altLang="zh-CN" dirty="0"/>
          </a:p>
          <a:p>
            <a:r>
              <a:rPr lang="zh-CN" altLang="en-US" dirty="0"/>
              <a:t>需要打</a:t>
            </a:r>
            <a:r>
              <a:rPr lang="en-US" altLang="zh-CN" dirty="0"/>
              <a:t>@</a:t>
            </a:r>
            <a:r>
              <a:rPr lang="en-US" altLang="zh-CN" dirty="0" err="1"/>
              <a:t>RequestMapping</a:t>
            </a:r>
            <a:r>
              <a:rPr lang="zh-CN" altLang="en-US" dirty="0"/>
              <a:t>注解来指定基本访问地址</a:t>
            </a:r>
            <a:endParaRPr lang="en-US" altLang="zh-CN" dirty="0"/>
          </a:p>
          <a:p>
            <a:r>
              <a:rPr lang="zh-CN" altLang="en-US" dirty="0"/>
              <a:t>需要继承</a:t>
            </a:r>
            <a:r>
              <a:rPr lang="en-US" altLang="zh-CN" dirty="0" err="1"/>
              <a:t>GeneralController</a:t>
            </a:r>
            <a:endParaRPr lang="en-US" altLang="zh-CN" dirty="0"/>
          </a:p>
          <a:p>
            <a:r>
              <a:rPr lang="zh-CN" altLang="en-US" dirty="0"/>
              <a:t>需要打</a:t>
            </a:r>
            <a:r>
              <a:rPr lang="en-US" altLang="zh-CN" dirty="0"/>
              <a:t>@</a:t>
            </a:r>
            <a:r>
              <a:rPr lang="en-US" altLang="zh-CN" dirty="0" err="1"/>
              <a:t>PageDefinition</a:t>
            </a:r>
            <a:r>
              <a:rPr lang="zh-CN" altLang="en-US" dirty="0"/>
              <a:t>注解来指定配置文件路径，默认的</a:t>
            </a:r>
            <a:r>
              <a:rPr lang="en-US" altLang="zh-CN" dirty="0"/>
              <a:t>value</a:t>
            </a:r>
            <a:r>
              <a:rPr lang="zh-CN" altLang="en-US" dirty="0"/>
              <a:t>为和</a:t>
            </a:r>
            <a:r>
              <a:rPr lang="en-US" altLang="zh-CN" dirty="0"/>
              <a:t>Controller</a:t>
            </a:r>
            <a:r>
              <a:rPr lang="zh-CN" altLang="en-US" dirty="0"/>
              <a:t>同级的</a:t>
            </a:r>
            <a:r>
              <a:rPr lang="en-US" altLang="zh-CN" dirty="0"/>
              <a:t>pageDefinition.xml</a:t>
            </a:r>
            <a:r>
              <a:rPr lang="zh-CN" altLang="en-US" dirty="0"/>
              <a:t>文件</a:t>
            </a:r>
            <a:endParaRPr lang="en-US" altLang="zh-CN" dirty="0"/>
          </a:p>
          <a:p>
            <a:r>
              <a:rPr lang="zh-CN" altLang="en-US" dirty="0"/>
              <a:t>里面可以什么方法都不写</a:t>
            </a:r>
          </a:p>
        </p:txBody>
      </p:sp>
    </p:spTree>
    <p:extLst>
      <p:ext uri="{BB962C8B-B14F-4D97-AF65-F5344CB8AC3E}">
        <p14:creationId xmlns:p14="http://schemas.microsoft.com/office/powerpoint/2010/main" val="30923637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添加菜单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需要启动服务，若没有启动则可以启动后再添加</a:t>
            </a:r>
            <a:endParaRPr lang="en-US" altLang="zh-CN" dirty="0"/>
          </a:p>
          <a:p>
            <a:r>
              <a:rPr lang="zh-CN" altLang="en-US" dirty="0"/>
              <a:t>其中的</a:t>
            </a:r>
            <a:r>
              <a:rPr lang="en-US" altLang="zh-CN" dirty="0"/>
              <a:t>URI</a:t>
            </a:r>
            <a:r>
              <a:rPr lang="zh-CN" altLang="en-US" dirty="0"/>
              <a:t>为</a:t>
            </a:r>
            <a:r>
              <a:rPr lang="en-US" altLang="zh-CN" dirty="0"/>
              <a:t>Controller</a:t>
            </a:r>
            <a:r>
              <a:rPr lang="zh-CN" altLang="en-US" dirty="0"/>
              <a:t>上的</a:t>
            </a:r>
            <a:r>
              <a:rPr lang="en-US" altLang="zh-CN" dirty="0" err="1"/>
              <a:t>RequestMapping</a:t>
            </a:r>
            <a:r>
              <a:rPr lang="zh-CN" altLang="en-US" dirty="0"/>
              <a:t>注解中的值，注意斜杠不能少</a:t>
            </a:r>
            <a:endParaRPr lang="en-US" altLang="zh-CN" dirty="0"/>
          </a:p>
          <a:p>
            <a:r>
              <a:rPr lang="zh-CN" altLang="en-US" dirty="0"/>
              <a:t>四个记录分别对应查增改删操作</a:t>
            </a:r>
            <a:endParaRPr lang="en-US" altLang="zh-CN" dirty="0"/>
          </a:p>
          <a:p>
            <a:r>
              <a:rPr lang="zh-CN" altLang="en-US" dirty="0"/>
              <a:t>添加完之后需要在角色管理中为对应角色开启操作权限</a:t>
            </a:r>
            <a:endParaRPr lang="en-US" altLang="zh-CN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6284" y="1524000"/>
            <a:ext cx="6810673" cy="3576023"/>
          </a:xfrm>
          <a:prstGeom prst="rect">
            <a:avLst/>
          </a:prstGeom>
        </p:spPr>
      </p:pic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81663" y="2176183"/>
            <a:ext cx="6510337" cy="357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48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启动服务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5863" y="2024055"/>
            <a:ext cx="6510337" cy="2916252"/>
          </a:xfrm>
          <a:prstGeom prst="rect">
            <a:avLst/>
          </a:prstGeo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/>
              <a:t>启动服务之后就可以在菜单下面进行增删改查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875529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关联型的增删改查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被关联的实体需要是由</a:t>
            </a:r>
            <a:r>
              <a:rPr lang="en-US" altLang="zh-CN" dirty="0"/>
              <a:t>Hibernate</a:t>
            </a:r>
            <a:r>
              <a:rPr lang="zh-CN" altLang="en-US" dirty="0"/>
              <a:t>托管的实体</a:t>
            </a:r>
            <a:endParaRPr lang="en-US" altLang="zh-CN" dirty="0"/>
          </a:p>
          <a:p>
            <a:r>
              <a:rPr lang="zh-CN" altLang="en-US" dirty="0"/>
              <a:t>关联关系可以是多对多、多对一、一对多</a:t>
            </a:r>
            <a:endParaRPr lang="en-US" altLang="zh-CN" dirty="0"/>
          </a:p>
          <a:p>
            <a:r>
              <a:rPr lang="zh-CN" altLang="en-US" dirty="0"/>
              <a:t>关联关系在页面上表示为下拉框或者多选框</a:t>
            </a:r>
            <a:endParaRPr lang="en-US" altLang="zh-CN" dirty="0"/>
          </a:p>
          <a:p>
            <a:r>
              <a:rPr lang="zh-CN" altLang="en-US" dirty="0"/>
              <a:t>可以使用</a:t>
            </a:r>
            <a:r>
              <a:rPr lang="en-US" altLang="zh-CN" dirty="0"/>
              <a:t>Hibernate</a:t>
            </a:r>
            <a:r>
              <a:rPr lang="zh-CN" altLang="en-US" dirty="0"/>
              <a:t>配置的关联关系，也可以使用传统的表型关联关系</a:t>
            </a:r>
            <a:endParaRPr lang="en-US" altLang="zh-CN" dirty="0"/>
          </a:p>
          <a:p>
            <a:r>
              <a:rPr lang="zh-CN" altLang="en-US" dirty="0"/>
              <a:t>需要做左连接查询的关联关系只能是</a:t>
            </a:r>
            <a:r>
              <a:rPr lang="en-US" altLang="zh-CN" dirty="0"/>
              <a:t>Hibernate</a:t>
            </a:r>
            <a:r>
              <a:rPr lang="zh-CN" altLang="en-US" dirty="0"/>
              <a:t>托管的关联关系</a:t>
            </a:r>
          </a:p>
        </p:txBody>
      </p:sp>
    </p:spTree>
    <p:extLst>
      <p:ext uri="{BB962C8B-B14F-4D97-AF65-F5344CB8AC3E}">
        <p14:creationId xmlns:p14="http://schemas.microsoft.com/office/powerpoint/2010/main" val="32646541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关联增删改查案例</a:t>
            </a:r>
          </a:p>
        </p:txBody>
      </p:sp>
      <p:pic>
        <p:nvPicPr>
          <p:cNvPr id="9" name="内容占位符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5863" y="1578808"/>
            <a:ext cx="6510337" cy="3806746"/>
          </a:xfrm>
          <a:prstGeom prst="rect">
            <a:avLst/>
          </a:prstGeom>
        </p:spPr>
      </p:pic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59016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802" r="180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2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论文结构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33379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总结与思考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5825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框架的不足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源码可读性差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学习成本较高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并发处理能力弱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可拓展性不强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功能不够完善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832131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CN" dirty="0"/>
          </a:p>
          <a:p>
            <a:r>
              <a:rPr lang="zh-CN" altLang="en-US" dirty="0"/>
              <a:t>学习</a:t>
            </a:r>
            <a:endParaRPr lang="en-US" altLang="zh-CN" dirty="0"/>
          </a:p>
          <a:p>
            <a:r>
              <a:rPr lang="zh-CN" altLang="en-US" dirty="0"/>
              <a:t>提高</a:t>
            </a:r>
            <a:endParaRPr lang="en-US" altLang="zh-CN" dirty="0"/>
          </a:p>
          <a:p>
            <a:r>
              <a:rPr lang="zh-CN" altLang="en-US" dirty="0"/>
              <a:t>致谢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275792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感谢大家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201320181405 </a:t>
            </a:r>
            <a:r>
              <a:rPr lang="zh-CN" altLang="en-US" dirty="0"/>
              <a:t>沈吹风</a:t>
            </a:r>
            <a:endParaRPr lang="en-US" altLang="zh-CN" dirty="0"/>
          </a:p>
          <a:p>
            <a:r>
              <a:rPr lang="zh-CN" altLang="en-US" dirty="0"/>
              <a:t>指导老师：</a:t>
            </a:r>
            <a:r>
              <a:rPr lang="en-US" altLang="zh-CN"/>
              <a:t>xxx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2271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论文结构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688618" y="2243334"/>
            <a:ext cx="3451582" cy="682765"/>
          </a:xfrm>
        </p:spPr>
        <p:txBody>
          <a:bodyPr/>
          <a:lstStyle/>
          <a:p>
            <a:r>
              <a:rPr lang="zh-CN" altLang="en-US" dirty="0"/>
              <a:t>绪论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half" idx="18"/>
          </p:nvPr>
        </p:nvSpPr>
        <p:spPr>
          <a:xfrm>
            <a:off x="688618" y="2926095"/>
            <a:ext cx="3451582" cy="1344921"/>
          </a:xfrm>
        </p:spPr>
        <p:txBody>
          <a:bodyPr/>
          <a:lstStyle/>
          <a:p>
            <a:r>
              <a:rPr lang="zh-CN" altLang="en-US" dirty="0"/>
              <a:t>讲述背景和意义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3"/>
          </p:nvPr>
        </p:nvSpPr>
        <p:spPr>
          <a:xfrm>
            <a:off x="4362190" y="2243334"/>
            <a:ext cx="3448935" cy="682765"/>
          </a:xfrm>
        </p:spPr>
        <p:txBody>
          <a:bodyPr/>
          <a:lstStyle/>
          <a:p>
            <a:r>
              <a:rPr lang="zh-CN" altLang="en-US" dirty="0"/>
              <a:t>开发需求分析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half" idx="19"/>
          </p:nvPr>
        </p:nvSpPr>
        <p:spPr>
          <a:xfrm>
            <a:off x="4362190" y="4718320"/>
            <a:ext cx="3448935" cy="1344921"/>
          </a:xfrm>
        </p:spPr>
        <p:txBody>
          <a:bodyPr/>
          <a:lstStyle/>
          <a:p>
            <a:r>
              <a:rPr lang="zh-CN" altLang="en-US" dirty="0"/>
              <a:t>框架组件以及功能的实现，以及一些复杂的模型</a:t>
            </a:r>
          </a:p>
          <a:p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8053237" y="2243334"/>
            <a:ext cx="3456469" cy="682765"/>
          </a:xfrm>
        </p:spPr>
        <p:txBody>
          <a:bodyPr/>
          <a:lstStyle/>
          <a:p>
            <a:r>
              <a:rPr lang="zh-CN" altLang="en-US" dirty="0"/>
              <a:t>开发前置研究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half" idx="20"/>
          </p:nvPr>
        </p:nvSpPr>
        <p:spPr>
          <a:xfrm>
            <a:off x="8053237" y="2926095"/>
            <a:ext cx="3452445" cy="1344921"/>
          </a:xfrm>
        </p:spPr>
        <p:txBody>
          <a:bodyPr/>
          <a:lstStyle/>
          <a:p>
            <a:r>
              <a:rPr lang="zh-CN" altLang="en-US" dirty="0"/>
              <a:t>关于使用到的部分框架原理分析以及核心思想</a:t>
            </a:r>
          </a:p>
        </p:txBody>
      </p:sp>
      <p:sp>
        <p:nvSpPr>
          <p:cNvPr id="27" name="文本占位符 5"/>
          <p:cNvSpPr txBox="1">
            <a:spLocks/>
          </p:cNvSpPr>
          <p:nvPr/>
        </p:nvSpPr>
        <p:spPr>
          <a:xfrm>
            <a:off x="680570" y="4035557"/>
            <a:ext cx="3451582" cy="682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框架功能设计</a:t>
            </a:r>
          </a:p>
        </p:txBody>
      </p:sp>
      <p:sp>
        <p:nvSpPr>
          <p:cNvPr id="28" name="文本占位符 9"/>
          <p:cNvSpPr txBox="1">
            <a:spLocks/>
          </p:cNvSpPr>
          <p:nvPr/>
        </p:nvSpPr>
        <p:spPr>
          <a:xfrm>
            <a:off x="680570" y="4718321"/>
            <a:ext cx="3451582" cy="13449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页面和模型上的设计</a:t>
            </a:r>
          </a:p>
        </p:txBody>
      </p:sp>
      <p:sp>
        <p:nvSpPr>
          <p:cNvPr id="29" name="文本占位符 6"/>
          <p:cNvSpPr txBox="1">
            <a:spLocks/>
          </p:cNvSpPr>
          <p:nvPr/>
        </p:nvSpPr>
        <p:spPr>
          <a:xfrm>
            <a:off x="4366216" y="4035557"/>
            <a:ext cx="3682996" cy="682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b="1" dirty="0"/>
              <a:t>框架的详细设计以及实现</a:t>
            </a:r>
          </a:p>
        </p:txBody>
      </p:sp>
      <p:sp>
        <p:nvSpPr>
          <p:cNvPr id="30" name="文本占位符 10"/>
          <p:cNvSpPr txBox="1">
            <a:spLocks/>
          </p:cNvSpPr>
          <p:nvPr/>
        </p:nvSpPr>
        <p:spPr>
          <a:xfrm>
            <a:off x="4366216" y="2926095"/>
            <a:ext cx="3448935" cy="1295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主要开发功能及开发环境介绍</a:t>
            </a:r>
            <a:endParaRPr lang="zh-CN" altLang="en-US" dirty="0"/>
          </a:p>
        </p:txBody>
      </p:sp>
      <p:sp>
        <p:nvSpPr>
          <p:cNvPr id="33" name="文本占位符 5"/>
          <p:cNvSpPr txBox="1">
            <a:spLocks/>
          </p:cNvSpPr>
          <p:nvPr/>
        </p:nvSpPr>
        <p:spPr>
          <a:xfrm>
            <a:off x="676546" y="4035557"/>
            <a:ext cx="3451582" cy="682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34" name="文本占位符 9"/>
          <p:cNvSpPr txBox="1">
            <a:spLocks/>
          </p:cNvSpPr>
          <p:nvPr/>
        </p:nvSpPr>
        <p:spPr>
          <a:xfrm>
            <a:off x="676546" y="4718321"/>
            <a:ext cx="3451582" cy="13449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898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效果演示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866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r"/>
            <a:r>
              <a:rPr lang="zh-CN" altLang="en-US" dirty="0"/>
              <a:t>后台登陆页面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996" r="599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73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042" r="604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7912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111" r="611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9793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250" r="625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6015613"/>
      </p:ext>
    </p:extLst>
  </p:cSld>
  <p:clrMapOvr>
    <a:masterClrMapping/>
  </p:clrMapOvr>
</p:sld>
</file>

<file path=ppt/theme/theme1.xml><?xml version="1.0" encoding="utf-8"?>
<a:theme xmlns:a="http://schemas.openxmlformats.org/drawingml/2006/main" name="水汽尾迹">
  <a:themeElements>
    <a:clrScheme name="水汽尾迹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水汽尾迹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汽尾迹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TM04033937[[fn=水汽尾迹]]</Template>
  <TotalTime>835</TotalTime>
  <Words>588</Words>
  <Application>Microsoft Office PowerPoint</Application>
  <PresentationFormat>宽屏</PresentationFormat>
  <Paragraphs>130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7" baseType="lpstr">
      <vt:lpstr>宋体</vt:lpstr>
      <vt:lpstr>Arial</vt:lpstr>
      <vt:lpstr>Century Gothic</vt:lpstr>
      <vt:lpstr>水汽尾迹</vt:lpstr>
      <vt:lpstr>关于增删改查的快速实现</vt:lpstr>
      <vt:lpstr>目录</vt:lpstr>
      <vt:lpstr>论文结构</vt:lpstr>
      <vt:lpstr>论文结构</vt:lpstr>
      <vt:lpstr>效果演示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框架简介</vt:lpstr>
      <vt:lpstr>框架定义</vt:lpstr>
      <vt:lpstr>目的</vt:lpstr>
      <vt:lpstr>使用此框架的前提</vt:lpstr>
      <vt:lpstr>框架特点</vt:lpstr>
      <vt:lpstr>框架主要依赖</vt:lpstr>
      <vt:lpstr>主要功能</vt:lpstr>
      <vt:lpstr>主要实现原理</vt:lpstr>
      <vt:lpstr>主要处理过程</vt:lpstr>
      <vt:lpstr>使用方法</vt:lpstr>
      <vt:lpstr>简单增删改查</vt:lpstr>
      <vt:lpstr>编写模型</vt:lpstr>
      <vt:lpstr>编写配置文件</vt:lpstr>
      <vt:lpstr>编写Controller</vt:lpstr>
      <vt:lpstr>添加菜单</vt:lpstr>
      <vt:lpstr>启动服务</vt:lpstr>
      <vt:lpstr>关联型的增删改查</vt:lpstr>
      <vt:lpstr>关联增删改查案例</vt:lpstr>
      <vt:lpstr>PowerPoint 演示文稿</vt:lpstr>
      <vt:lpstr>总结与思考</vt:lpstr>
      <vt:lpstr>框架的不足</vt:lpstr>
      <vt:lpstr>总结</vt:lpstr>
      <vt:lpstr>感谢大家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关于增删改查的快速实现</dc:title>
  <dc:creator>沈吹风</dc:creator>
  <cp:lastModifiedBy>沈吹风</cp:lastModifiedBy>
  <cp:revision>40</cp:revision>
  <dcterms:created xsi:type="dcterms:W3CDTF">2017-05-09T07:51:01Z</dcterms:created>
  <dcterms:modified xsi:type="dcterms:W3CDTF">2017-11-04T13:57:46Z</dcterms:modified>
</cp:coreProperties>
</file>

<file path=docProps/thumbnail.jpeg>
</file>